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1.xml" ContentType="application/vnd.openxmlformats-officedocument.presentationml.tags+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tags/tag2.xml" ContentType="application/vnd.openxmlformats-officedocument.presentationml.tags+xml"/>
  <Override PartName="/ppt/notesSlides/notesSlide32.xml" ContentType="application/vnd.openxmlformats-officedocument.presentationml.notesSlide+xml"/>
  <Override PartName="/ppt/tags/tag3.xml" ContentType="application/vnd.openxmlformats-officedocument.presentationml.tags+xml"/>
  <Override PartName="/ppt/notesSlides/notesSlide33.xml" ContentType="application/vnd.openxmlformats-officedocument.presentationml.notesSlide+xml"/>
  <Override PartName="/ppt/tags/tag4.xml" ContentType="application/vnd.openxmlformats-officedocument.presentationml.tags+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tags/tag5.xml" ContentType="application/vnd.openxmlformats-officedocument.presentationml.tags+xml"/>
  <Override PartName="/ppt/notesSlides/notesSlide37.xml" ContentType="application/vnd.openxmlformats-officedocument.presentationml.notesSlide+xml"/>
  <Override PartName="/ppt/tags/tag6.xml" ContentType="application/vnd.openxmlformats-officedocument.presentationml.tags+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tags/tag7.xml" ContentType="application/vnd.openxmlformats-officedocument.presentationml.tags+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tags/tag8.xml" ContentType="application/vnd.openxmlformats-officedocument.presentationml.tags+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60" r:id="rId1"/>
  </p:sldMasterIdLst>
  <p:notesMasterIdLst>
    <p:notesMasterId r:id="rId59"/>
  </p:notesMasterIdLst>
  <p:handoutMasterIdLst>
    <p:handoutMasterId r:id="rId60"/>
  </p:handoutMasterIdLst>
  <p:sldIdLst>
    <p:sldId id="265" r:id="rId2"/>
    <p:sldId id="267" r:id="rId3"/>
    <p:sldId id="287" r:id="rId4"/>
    <p:sldId id="288" r:id="rId5"/>
    <p:sldId id="289" r:id="rId6"/>
    <p:sldId id="290" r:id="rId7"/>
    <p:sldId id="292" r:id="rId8"/>
    <p:sldId id="269" r:id="rId9"/>
    <p:sldId id="294" r:id="rId10"/>
    <p:sldId id="295" r:id="rId11"/>
    <p:sldId id="345" r:id="rId12"/>
    <p:sldId id="346" r:id="rId13"/>
    <p:sldId id="296" r:id="rId14"/>
    <p:sldId id="349" r:id="rId15"/>
    <p:sldId id="350" r:id="rId16"/>
    <p:sldId id="351" r:id="rId17"/>
    <p:sldId id="352" r:id="rId18"/>
    <p:sldId id="353" r:id="rId19"/>
    <p:sldId id="354" r:id="rId20"/>
    <p:sldId id="355" r:id="rId21"/>
    <p:sldId id="356" r:id="rId22"/>
    <p:sldId id="357" r:id="rId23"/>
    <p:sldId id="358" r:id="rId24"/>
    <p:sldId id="359" r:id="rId25"/>
    <p:sldId id="360" r:id="rId26"/>
    <p:sldId id="361" r:id="rId27"/>
    <p:sldId id="304" r:id="rId28"/>
    <p:sldId id="362" r:id="rId29"/>
    <p:sldId id="310" r:id="rId30"/>
    <p:sldId id="311" r:id="rId31"/>
    <p:sldId id="312" r:id="rId32"/>
    <p:sldId id="321" r:id="rId33"/>
    <p:sldId id="322" r:id="rId34"/>
    <p:sldId id="324" r:id="rId35"/>
    <p:sldId id="325" r:id="rId36"/>
    <p:sldId id="347" r:id="rId37"/>
    <p:sldId id="327" r:id="rId38"/>
    <p:sldId id="314" r:id="rId39"/>
    <p:sldId id="315" r:id="rId40"/>
    <p:sldId id="316" r:id="rId41"/>
    <p:sldId id="328" r:id="rId42"/>
    <p:sldId id="329" r:id="rId43"/>
    <p:sldId id="330" r:id="rId44"/>
    <p:sldId id="331" r:id="rId45"/>
    <p:sldId id="333" r:id="rId46"/>
    <p:sldId id="334" r:id="rId47"/>
    <p:sldId id="335" r:id="rId48"/>
    <p:sldId id="336" r:id="rId49"/>
    <p:sldId id="337" r:id="rId50"/>
    <p:sldId id="338" r:id="rId51"/>
    <p:sldId id="339" r:id="rId52"/>
    <p:sldId id="340" r:id="rId53"/>
    <p:sldId id="343" r:id="rId54"/>
    <p:sldId id="281" r:id="rId55"/>
    <p:sldId id="344" r:id="rId56"/>
    <p:sldId id="283" r:id="rId57"/>
    <p:sldId id="285" r:id="rId58"/>
  </p:sldIdLst>
  <p:sldSz cx="9144000" cy="5143500" type="screen16x9"/>
  <p:notesSz cx="6858000" cy="9144000"/>
  <p:embeddedFontLst>
    <p:embeddedFont>
      <p:font typeface="Calibri" panose="020F0502020204030204" pitchFamily="34" charset="0"/>
      <p:regular r:id="rId61"/>
      <p:bold r:id="rId62"/>
      <p:italic r:id="rId63"/>
      <p:boldItalic r:id="rId64"/>
    </p:embeddedFont>
    <p:embeddedFont>
      <p:font typeface="Consolas" panose="020B0609020204030204" pitchFamily="49" charset="0"/>
      <p:regular r:id="rId65"/>
      <p:bold r:id="rId66"/>
      <p:italic r:id="rId67"/>
      <p:boldItalic r:id="rId68"/>
    </p:embeddedFont>
    <p:embeddedFont>
      <p:font typeface="Segoe UI Symbol" panose="020B0502040204020203" pitchFamily="34" charset="0"/>
      <p:regular r:id="rId6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BFBFBF"/>
    <a:srgbClr val="70AD47"/>
    <a:srgbClr val="548235"/>
    <a:srgbClr val="DF322F"/>
    <a:srgbClr val="FF0000"/>
    <a:srgbClr val="2550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C9E9FE-6A7F-4FA3-86DD-CB1EE8DC7E69}" v="23" dt="2021-04-26T03:10:19.05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94" autoAdjust="0"/>
    <p:restoredTop sz="80874" autoAdjust="0"/>
  </p:normalViewPr>
  <p:slideViewPr>
    <p:cSldViewPr snapToGrid="0">
      <p:cViewPr varScale="1">
        <p:scale>
          <a:sx n="123" d="100"/>
          <a:sy n="123" d="100"/>
        </p:scale>
        <p:origin x="1122" y="102"/>
      </p:cViewPr>
      <p:guideLst/>
    </p:cSldViewPr>
  </p:slideViewPr>
  <p:notesTextViewPr>
    <p:cViewPr>
      <p:scale>
        <a:sx n="1" d="1"/>
        <a:sy n="1" d="1"/>
      </p:scale>
      <p:origin x="0" y="0"/>
    </p:cViewPr>
  </p:notesTextViewPr>
  <p:notesViewPr>
    <p:cSldViewPr snapToGrid="0">
      <p:cViewPr varScale="1">
        <p:scale>
          <a:sx n="84" d="100"/>
          <a:sy n="84" d="100"/>
        </p:scale>
        <p:origin x="2976" y="10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3.fntdata"/><Relationship Id="rId68"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6.fntdata"/><Relationship Id="rId74"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font" Target="fonts/font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4.fntdata"/><Relationship Id="rId69"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67"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2.fntdata"/><Relationship Id="rId70" Type="http://schemas.openxmlformats.org/officeDocument/2006/relationships/presProps" Target="presProps.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65" Type="http://schemas.openxmlformats.org/officeDocument/2006/relationships/font" Target="fonts/font5.fntdata"/><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ques Garcia, Antonio Maria" userId="2953e12e-10a0-412f-9056-473c220a2618" providerId="ADAL" clId="{97C9E9FE-6A7F-4FA3-86DD-CB1EE8DC7E69}"/>
    <pc:docChg chg="modSld">
      <pc:chgData name="Franques Garcia, Antonio Maria" userId="2953e12e-10a0-412f-9056-473c220a2618" providerId="ADAL" clId="{97C9E9FE-6A7F-4FA3-86DD-CB1EE8DC7E69}" dt="2021-04-26T03:10:19.056" v="22" actId="6549"/>
      <pc:docMkLst>
        <pc:docMk/>
      </pc:docMkLst>
      <pc:sldChg chg="modSp modAnim">
        <pc:chgData name="Franques Garcia, Antonio Maria" userId="2953e12e-10a0-412f-9056-473c220a2618" providerId="ADAL" clId="{97C9E9FE-6A7F-4FA3-86DD-CB1EE8DC7E69}" dt="2021-04-26T03:10:19.056" v="22" actId="6549"/>
        <pc:sldMkLst>
          <pc:docMk/>
          <pc:sldMk cId="77973743" sldId="285"/>
        </pc:sldMkLst>
        <pc:spChg chg="mod">
          <ac:chgData name="Franques Garcia, Antonio Maria" userId="2953e12e-10a0-412f-9056-473c220a2618" providerId="ADAL" clId="{97C9E9FE-6A7F-4FA3-86DD-CB1EE8DC7E69}" dt="2021-04-26T03:10:19.056" v="22" actId="6549"/>
          <ac:spMkLst>
            <pc:docMk/>
            <pc:sldMk cId="77973743" sldId="285"/>
            <ac:spMk id="9" creationId="{A8504984-F71E-4C3B-886B-9F25645EEA60}"/>
          </ac:spMkLst>
        </pc:spChg>
      </pc:sldChg>
    </pc:docChg>
  </pc:docChgLst>
  <pc:docChgLst>
    <pc:chgData name="Franques Garcia, Antonio Maria" userId="2953e12e-10a0-412f-9056-473c220a2618" providerId="ADAL" clId="{174FE22F-2569-48E7-836C-42528569FCF2}"/>
    <pc:docChg chg="undo redo custSel addSld modSld modMainMaster">
      <pc:chgData name="Franques Garcia, Antonio Maria" userId="2953e12e-10a0-412f-9056-473c220a2618" providerId="ADAL" clId="{174FE22F-2569-48E7-836C-42528569FCF2}" dt="2021-02-03T00:43:59.152" v="7507" actId="20577"/>
      <pc:docMkLst>
        <pc:docMk/>
      </pc:docMkLst>
      <pc:sldChg chg="delSp modTransition modAnim">
        <pc:chgData name="Franques Garcia, Antonio Maria" userId="2953e12e-10a0-412f-9056-473c220a2618" providerId="ADAL" clId="{174FE22F-2569-48E7-836C-42528569FCF2}" dt="2021-02-02T00:42:53.609" v="3917"/>
        <pc:sldMkLst>
          <pc:docMk/>
          <pc:sldMk cId="3481403620" sldId="265"/>
        </pc:sldMkLst>
        <pc:picChg chg="del">
          <ac:chgData name="Franques Garcia, Antonio Maria" userId="2953e12e-10a0-412f-9056-473c220a2618" providerId="ADAL" clId="{174FE22F-2569-48E7-836C-42528569FCF2}" dt="2021-02-02T00:12:03.926" v="2995"/>
          <ac:picMkLst>
            <pc:docMk/>
            <pc:sldMk cId="3481403620" sldId="265"/>
            <ac:picMk id="20" creationId="{439AD632-9774-4EBC-9570-930D815CAD9C}"/>
          </ac:picMkLst>
        </pc:picChg>
      </pc:sldChg>
      <pc:sldChg chg="delSp modTransition modAnim">
        <pc:chgData name="Franques Garcia, Antonio Maria" userId="2953e12e-10a0-412f-9056-473c220a2618" providerId="ADAL" clId="{174FE22F-2569-48E7-836C-42528569FCF2}" dt="2021-02-02T00:42:53.609" v="3917"/>
        <pc:sldMkLst>
          <pc:docMk/>
          <pc:sldMk cId="3949358188" sldId="267"/>
        </pc:sldMkLst>
        <pc:picChg chg="del">
          <ac:chgData name="Franques Garcia, Antonio Maria" userId="2953e12e-10a0-412f-9056-473c220a2618" providerId="ADAL" clId="{174FE22F-2569-48E7-836C-42528569FCF2}" dt="2021-02-02T00:12:03.926" v="2995"/>
          <ac:picMkLst>
            <pc:docMk/>
            <pc:sldMk cId="3949358188" sldId="267"/>
            <ac:picMk id="12" creationId="{E33AED63-9F5F-4FB5-A80D-C37008250052}"/>
          </ac:picMkLst>
        </pc:picChg>
      </pc:sldChg>
      <pc:sldChg chg="delSp modSp mod modTransition modAnim modNotesTx">
        <pc:chgData name="Franques Garcia, Antonio Maria" userId="2953e12e-10a0-412f-9056-473c220a2618" providerId="ADAL" clId="{174FE22F-2569-48E7-836C-42528569FCF2}" dt="2021-02-02T00:42:53.609" v="3917"/>
        <pc:sldMkLst>
          <pc:docMk/>
          <pc:sldMk cId="2631263097" sldId="269"/>
        </pc:sldMkLst>
        <pc:spChg chg="mod">
          <ac:chgData name="Franques Garcia, Antonio Maria" userId="2953e12e-10a0-412f-9056-473c220a2618" providerId="ADAL" clId="{174FE22F-2569-48E7-836C-42528569FCF2}" dt="2021-02-01T23:12:34.208" v="169" actId="404"/>
          <ac:spMkLst>
            <pc:docMk/>
            <pc:sldMk cId="2631263097" sldId="269"/>
            <ac:spMk id="2" creationId="{BDD2467A-A6D7-48F0-82CC-AD9B37F708A8}"/>
          </ac:spMkLst>
        </pc:spChg>
        <pc:picChg chg="del">
          <ac:chgData name="Franques Garcia, Antonio Maria" userId="2953e12e-10a0-412f-9056-473c220a2618" providerId="ADAL" clId="{174FE22F-2569-48E7-836C-42528569FCF2}" dt="2021-02-02T00:12:03.926" v="2995"/>
          <ac:picMkLst>
            <pc:docMk/>
            <pc:sldMk cId="2631263097" sldId="269"/>
            <ac:picMk id="15" creationId="{5B8F3FF6-9C78-4886-80F1-FB0BD34EA99E}"/>
          </ac:picMkLst>
        </pc:picChg>
      </pc:sldChg>
      <pc:sldChg chg="delSp modSp mod modTransition modAnim modNotesTx">
        <pc:chgData name="Franques Garcia, Antonio Maria" userId="2953e12e-10a0-412f-9056-473c220a2618" providerId="ADAL" clId="{174FE22F-2569-48E7-836C-42528569FCF2}" dt="2021-02-02T00:42:53.609" v="3917"/>
        <pc:sldMkLst>
          <pc:docMk/>
          <pc:sldMk cId="215799563" sldId="281"/>
        </pc:sldMkLst>
        <pc:spChg chg="mod">
          <ac:chgData name="Franques Garcia, Antonio Maria" userId="2953e12e-10a0-412f-9056-473c220a2618" providerId="ADAL" clId="{174FE22F-2569-48E7-836C-42528569FCF2}" dt="2021-02-01T23:58:46.727" v="2393" actId="14100"/>
          <ac:spMkLst>
            <pc:docMk/>
            <pc:sldMk cId="215799563" sldId="281"/>
            <ac:spMk id="2" creationId="{F6F8D6A7-7B3D-4C0F-A879-E7108E57A7B0}"/>
          </ac:spMkLst>
        </pc:spChg>
        <pc:spChg chg="mod">
          <ac:chgData name="Franques Garcia, Antonio Maria" userId="2953e12e-10a0-412f-9056-473c220a2618" providerId="ADAL" clId="{174FE22F-2569-48E7-836C-42528569FCF2}" dt="2021-02-01T23:58:18.576" v="2342" actId="6549"/>
          <ac:spMkLst>
            <pc:docMk/>
            <pc:sldMk cId="215799563" sldId="281"/>
            <ac:spMk id="3" creationId="{5552E0D1-FA07-4EB0-88B7-0A370E831171}"/>
          </ac:spMkLst>
        </pc:spChg>
        <pc:picChg chg="del">
          <ac:chgData name="Franques Garcia, Antonio Maria" userId="2953e12e-10a0-412f-9056-473c220a2618" providerId="ADAL" clId="{174FE22F-2569-48E7-836C-42528569FCF2}" dt="2021-02-02T00:12:03.926" v="2995"/>
          <ac:picMkLst>
            <pc:docMk/>
            <pc:sldMk cId="215799563" sldId="281"/>
            <ac:picMk id="11" creationId="{C1201DE2-D4EA-4825-80AC-2E0FF22203D4}"/>
          </ac:picMkLst>
        </pc:picChg>
        <pc:picChg chg="mod">
          <ac:chgData name="Franques Garcia, Antonio Maria" userId="2953e12e-10a0-412f-9056-473c220a2618" providerId="ADAL" clId="{174FE22F-2569-48E7-836C-42528569FCF2}" dt="2021-02-01T23:58:50.931" v="2397" actId="1035"/>
          <ac:picMkLst>
            <pc:docMk/>
            <pc:sldMk cId="215799563" sldId="281"/>
            <ac:picMk id="12" creationId="{441FCD9A-C205-42CD-BC34-F3F5F8A8C09E}"/>
          </ac:picMkLst>
        </pc:picChg>
      </pc:sldChg>
      <pc:sldChg chg="delSp modSp mod modTransition modAnim modNotesTx">
        <pc:chgData name="Franques Garcia, Antonio Maria" userId="2953e12e-10a0-412f-9056-473c220a2618" providerId="ADAL" clId="{174FE22F-2569-48E7-836C-42528569FCF2}" dt="2021-02-02T00:42:53.609" v="3917"/>
        <pc:sldMkLst>
          <pc:docMk/>
          <pc:sldMk cId="1839681911" sldId="283"/>
        </pc:sldMkLst>
        <pc:spChg chg="mod">
          <ac:chgData name="Franques Garcia, Antonio Maria" userId="2953e12e-10a0-412f-9056-473c220a2618" providerId="ADAL" clId="{174FE22F-2569-48E7-836C-42528569FCF2}" dt="2021-02-02T00:06:38.920" v="2981" actId="20577"/>
          <ac:spMkLst>
            <pc:docMk/>
            <pc:sldMk cId="1839681911" sldId="283"/>
            <ac:spMk id="2" creationId="{89D41938-D931-466A-9BE2-4DAE75D75F94}"/>
          </ac:spMkLst>
        </pc:spChg>
        <pc:picChg chg="del">
          <ac:chgData name="Franques Garcia, Antonio Maria" userId="2953e12e-10a0-412f-9056-473c220a2618" providerId="ADAL" clId="{174FE22F-2569-48E7-836C-42528569FCF2}" dt="2021-02-02T00:12:03.926" v="2995"/>
          <ac:picMkLst>
            <pc:docMk/>
            <pc:sldMk cId="1839681911" sldId="283"/>
            <ac:picMk id="7" creationId="{D3D36B94-21A7-4533-A1E6-BEF518116086}"/>
          </ac:picMkLst>
        </pc:picChg>
      </pc:sldChg>
      <pc:sldChg chg="delSp modSp mod modTransition delAnim modAnim modNotesTx">
        <pc:chgData name="Franques Garcia, Antonio Maria" userId="2953e12e-10a0-412f-9056-473c220a2618" providerId="ADAL" clId="{174FE22F-2569-48E7-836C-42528569FCF2}" dt="2021-02-03T00:01:45.257" v="7469"/>
        <pc:sldMkLst>
          <pc:docMk/>
          <pc:sldMk cId="77973743" sldId="285"/>
        </pc:sldMkLst>
        <pc:spChg chg="mod">
          <ac:chgData name="Franques Garcia, Antonio Maria" userId="2953e12e-10a0-412f-9056-473c220a2618" providerId="ADAL" clId="{174FE22F-2569-48E7-836C-42528569FCF2}" dt="2021-02-03T00:01:14.306" v="7466" actId="207"/>
          <ac:spMkLst>
            <pc:docMk/>
            <pc:sldMk cId="77973743" sldId="285"/>
            <ac:spMk id="7" creationId="{51A3EB7B-6E01-4BC3-B951-DE74462BAA8F}"/>
          </ac:spMkLst>
        </pc:spChg>
        <pc:spChg chg="mod">
          <ac:chgData name="Franques Garcia, Antonio Maria" userId="2953e12e-10a0-412f-9056-473c220a2618" providerId="ADAL" clId="{174FE22F-2569-48E7-836C-42528569FCF2}" dt="2021-02-03T00:00:38.488" v="7458" actId="1035"/>
          <ac:spMkLst>
            <pc:docMk/>
            <pc:sldMk cId="77973743" sldId="285"/>
            <ac:spMk id="9" creationId="{A8504984-F71E-4C3B-886B-9F25645EEA60}"/>
          </ac:spMkLst>
        </pc:spChg>
        <pc:spChg chg="mod">
          <ac:chgData name="Franques Garcia, Antonio Maria" userId="2953e12e-10a0-412f-9056-473c220a2618" providerId="ADAL" clId="{174FE22F-2569-48E7-836C-42528569FCF2}" dt="2021-02-02T00:07:45.328" v="2989" actId="20577"/>
          <ac:spMkLst>
            <pc:docMk/>
            <pc:sldMk cId="77973743" sldId="285"/>
            <ac:spMk id="13" creationId="{6AC2E9FD-9367-408F-841A-EFA9C4AE48B3}"/>
          </ac:spMkLst>
        </pc:spChg>
        <pc:picChg chg="del">
          <ac:chgData name="Franques Garcia, Antonio Maria" userId="2953e12e-10a0-412f-9056-473c220a2618" providerId="ADAL" clId="{174FE22F-2569-48E7-836C-42528569FCF2}" dt="2021-02-02T00:12:03.926" v="2995"/>
          <ac:picMkLst>
            <pc:docMk/>
            <pc:sldMk cId="77973743" sldId="285"/>
            <ac:picMk id="14" creationId="{D287468C-CD2D-4197-A9C9-5AA5B79FC476}"/>
          </ac:picMkLst>
        </pc:picChg>
        <pc:cxnChg chg="del mod">
          <ac:chgData name="Franques Garcia, Antonio Maria" userId="2953e12e-10a0-412f-9056-473c220a2618" providerId="ADAL" clId="{174FE22F-2569-48E7-836C-42528569FCF2}" dt="2021-02-03T00:00:44.624" v="7459" actId="478"/>
          <ac:cxnSpMkLst>
            <pc:docMk/>
            <pc:sldMk cId="77973743" sldId="285"/>
            <ac:cxnSpMk id="10" creationId="{86BC73CE-E14F-4091-B3FC-98638F7D0A67}"/>
          </ac:cxnSpMkLst>
        </pc:cxnChg>
      </pc:sldChg>
      <pc:sldChg chg="addSp delSp modSp mod modTransition modAnim modNotesTx">
        <pc:chgData name="Franques Garcia, Antonio Maria" userId="2953e12e-10a0-412f-9056-473c220a2618" providerId="ADAL" clId="{174FE22F-2569-48E7-836C-42528569FCF2}" dt="2021-02-02T01:26:36.396" v="4262" actId="207"/>
        <pc:sldMkLst>
          <pc:docMk/>
          <pc:sldMk cId="4129950537" sldId="287"/>
        </pc:sldMkLst>
        <pc:spChg chg="add mod">
          <ac:chgData name="Franques Garcia, Antonio Maria" userId="2953e12e-10a0-412f-9056-473c220a2618" providerId="ADAL" clId="{174FE22F-2569-48E7-836C-42528569FCF2}" dt="2021-02-02T01:26:36.396" v="4262" actId="207"/>
          <ac:spMkLst>
            <pc:docMk/>
            <pc:sldMk cId="4129950537" sldId="287"/>
            <ac:spMk id="15" creationId="{D788B4E5-D910-42E0-965E-DB12B24D9EF6}"/>
          </ac:spMkLst>
        </pc:spChg>
        <pc:picChg chg="del">
          <ac:chgData name="Franques Garcia, Antonio Maria" userId="2953e12e-10a0-412f-9056-473c220a2618" providerId="ADAL" clId="{174FE22F-2569-48E7-836C-42528569FCF2}" dt="2021-02-02T00:12:03.926" v="2995"/>
          <ac:picMkLst>
            <pc:docMk/>
            <pc:sldMk cId="4129950537" sldId="287"/>
            <ac:picMk id="51" creationId="{20A5CCB8-9481-456A-8D6C-88D9BD516965}"/>
          </ac:picMkLst>
        </pc:picChg>
      </pc:sldChg>
      <pc:sldChg chg="addSp delSp modSp mod modTransition delAnim modAnim modNotesTx">
        <pc:chgData name="Franques Garcia, Antonio Maria" userId="2953e12e-10a0-412f-9056-473c220a2618" providerId="ADAL" clId="{174FE22F-2569-48E7-836C-42528569FCF2}" dt="2021-02-02T01:33:57.657" v="4336" actId="1035"/>
        <pc:sldMkLst>
          <pc:docMk/>
          <pc:sldMk cId="3687764231" sldId="288"/>
        </pc:sldMkLst>
        <pc:spChg chg="add mod">
          <ac:chgData name="Franques Garcia, Antonio Maria" userId="2953e12e-10a0-412f-9056-473c220a2618" providerId="ADAL" clId="{174FE22F-2569-48E7-836C-42528569FCF2}" dt="2021-02-02T01:32:01.906" v="4313" actId="14100"/>
          <ac:spMkLst>
            <pc:docMk/>
            <pc:sldMk cId="3687764231" sldId="288"/>
            <ac:spMk id="7" creationId="{DE273817-BF38-49E7-86C3-D1BCCC97C90A}"/>
          </ac:spMkLst>
        </pc:spChg>
        <pc:spChg chg="add mod">
          <ac:chgData name="Franques Garcia, Antonio Maria" userId="2953e12e-10a0-412f-9056-473c220a2618" providerId="ADAL" clId="{174FE22F-2569-48E7-836C-42528569FCF2}" dt="2021-02-02T01:32:19.947" v="4315" actId="1035"/>
          <ac:spMkLst>
            <pc:docMk/>
            <pc:sldMk cId="3687764231" sldId="288"/>
            <ac:spMk id="8" creationId="{F7948D54-D73A-4B18-A3F6-049AB9F4A67E}"/>
          </ac:spMkLst>
        </pc:spChg>
        <pc:spChg chg="add mod">
          <ac:chgData name="Franques Garcia, Antonio Maria" userId="2953e12e-10a0-412f-9056-473c220a2618" providerId="ADAL" clId="{174FE22F-2569-48E7-836C-42528569FCF2}" dt="2021-02-02T01:31:42.211" v="4310" actId="1038"/>
          <ac:spMkLst>
            <pc:docMk/>
            <pc:sldMk cId="3687764231" sldId="288"/>
            <ac:spMk id="9" creationId="{2AAAF6AF-FDB5-4FFD-8036-69B052E162E0}"/>
          </ac:spMkLst>
        </pc:spChg>
        <pc:spChg chg="add mod">
          <ac:chgData name="Franques Garcia, Antonio Maria" userId="2953e12e-10a0-412f-9056-473c220a2618" providerId="ADAL" clId="{174FE22F-2569-48E7-836C-42528569FCF2}" dt="2021-02-02T01:30:28.052" v="4299" actId="14100"/>
          <ac:spMkLst>
            <pc:docMk/>
            <pc:sldMk cId="3687764231" sldId="288"/>
            <ac:spMk id="146" creationId="{45B4F333-F854-4B01-B95C-329667F1254C}"/>
          </ac:spMkLst>
        </pc:spChg>
        <pc:spChg chg="add mod">
          <ac:chgData name="Franques Garcia, Antonio Maria" userId="2953e12e-10a0-412f-9056-473c220a2618" providerId="ADAL" clId="{174FE22F-2569-48E7-836C-42528569FCF2}" dt="2021-02-02T01:30:49.979" v="4303" actId="14100"/>
          <ac:spMkLst>
            <pc:docMk/>
            <pc:sldMk cId="3687764231" sldId="288"/>
            <ac:spMk id="152" creationId="{98127A66-B801-4643-BB26-D20018056F46}"/>
          </ac:spMkLst>
        </pc:spChg>
        <pc:spChg chg="add mod">
          <ac:chgData name="Franques Garcia, Antonio Maria" userId="2953e12e-10a0-412f-9056-473c220a2618" providerId="ADAL" clId="{174FE22F-2569-48E7-836C-42528569FCF2}" dt="2021-02-02T01:33:23.618" v="4321" actId="1035"/>
          <ac:spMkLst>
            <pc:docMk/>
            <pc:sldMk cId="3687764231" sldId="288"/>
            <ac:spMk id="153" creationId="{537F1E28-5628-474D-B5E8-A6EB3AB2DD45}"/>
          </ac:spMkLst>
        </pc:spChg>
        <pc:spChg chg="add del mod">
          <ac:chgData name="Franques Garcia, Antonio Maria" userId="2953e12e-10a0-412f-9056-473c220a2618" providerId="ADAL" clId="{174FE22F-2569-48E7-836C-42528569FCF2}" dt="2021-02-02T01:33:40.483" v="4324" actId="478"/>
          <ac:spMkLst>
            <pc:docMk/>
            <pc:sldMk cId="3687764231" sldId="288"/>
            <ac:spMk id="154" creationId="{258F0255-F70B-49CF-A04F-3A3DB52C738E}"/>
          </ac:spMkLst>
        </pc:spChg>
        <pc:spChg chg="add mod">
          <ac:chgData name="Franques Garcia, Antonio Maria" userId="2953e12e-10a0-412f-9056-473c220a2618" providerId="ADAL" clId="{174FE22F-2569-48E7-836C-42528569FCF2}" dt="2021-02-02T01:33:49.642" v="4331" actId="1035"/>
          <ac:spMkLst>
            <pc:docMk/>
            <pc:sldMk cId="3687764231" sldId="288"/>
            <ac:spMk id="155" creationId="{8379AC01-0B57-4D25-A913-D5C802EDE1E9}"/>
          </ac:spMkLst>
        </pc:spChg>
        <pc:spChg chg="add mod">
          <ac:chgData name="Franques Garcia, Antonio Maria" userId="2953e12e-10a0-412f-9056-473c220a2618" providerId="ADAL" clId="{174FE22F-2569-48E7-836C-42528569FCF2}" dt="2021-02-02T01:33:57.657" v="4336" actId="1035"/>
          <ac:spMkLst>
            <pc:docMk/>
            <pc:sldMk cId="3687764231" sldId="288"/>
            <ac:spMk id="156" creationId="{4DFCFA77-9C2B-4E9B-8DE1-D8E6B56526CB}"/>
          </ac:spMkLst>
        </pc:spChg>
        <pc:picChg chg="del">
          <ac:chgData name="Franques Garcia, Antonio Maria" userId="2953e12e-10a0-412f-9056-473c220a2618" providerId="ADAL" clId="{174FE22F-2569-48E7-836C-42528569FCF2}" dt="2021-02-02T00:12:03.926" v="2995"/>
          <ac:picMkLst>
            <pc:docMk/>
            <pc:sldMk cId="3687764231" sldId="288"/>
            <ac:picMk id="190" creationId="{14DC8572-1EC7-4F11-94AF-0673DF5D362C}"/>
          </ac:picMkLst>
        </pc:picChg>
      </pc:sldChg>
      <pc:sldChg chg="delSp modTransition modAnim">
        <pc:chgData name="Franques Garcia, Antonio Maria" userId="2953e12e-10a0-412f-9056-473c220a2618" providerId="ADAL" clId="{174FE22F-2569-48E7-836C-42528569FCF2}" dt="2021-02-02T00:42:53.609" v="3917"/>
        <pc:sldMkLst>
          <pc:docMk/>
          <pc:sldMk cId="3494270010" sldId="289"/>
        </pc:sldMkLst>
        <pc:picChg chg="del">
          <ac:chgData name="Franques Garcia, Antonio Maria" userId="2953e12e-10a0-412f-9056-473c220a2618" providerId="ADAL" clId="{174FE22F-2569-48E7-836C-42528569FCF2}" dt="2021-02-02T00:12:03.926" v="2995"/>
          <ac:picMkLst>
            <pc:docMk/>
            <pc:sldMk cId="3494270010" sldId="289"/>
            <ac:picMk id="10" creationId="{839DCD47-8F4E-4191-AC87-E283DFE6872F}"/>
          </ac:picMkLst>
        </pc:picChg>
      </pc:sldChg>
      <pc:sldChg chg="delSp modTransition modAnim">
        <pc:chgData name="Franques Garcia, Antonio Maria" userId="2953e12e-10a0-412f-9056-473c220a2618" providerId="ADAL" clId="{174FE22F-2569-48E7-836C-42528569FCF2}" dt="2021-02-02T00:42:53.609" v="3917"/>
        <pc:sldMkLst>
          <pc:docMk/>
          <pc:sldMk cId="3820631067" sldId="290"/>
        </pc:sldMkLst>
        <pc:picChg chg="del">
          <ac:chgData name="Franques Garcia, Antonio Maria" userId="2953e12e-10a0-412f-9056-473c220a2618" providerId="ADAL" clId="{174FE22F-2569-48E7-836C-42528569FCF2}" dt="2021-02-02T00:12:03.926" v="2995"/>
          <ac:picMkLst>
            <pc:docMk/>
            <pc:sldMk cId="3820631067" sldId="290"/>
            <ac:picMk id="8" creationId="{1BD34102-F4C0-4714-BDDF-DFF2238428B8}"/>
          </ac:picMkLst>
        </pc:picChg>
      </pc:sldChg>
      <pc:sldChg chg="delSp modSp mod modTransition modAnim modNotesTx">
        <pc:chgData name="Franques Garcia, Antonio Maria" userId="2953e12e-10a0-412f-9056-473c220a2618" providerId="ADAL" clId="{174FE22F-2569-48E7-836C-42528569FCF2}" dt="2021-02-02T01:36:30.453" v="4338" actId="20577"/>
        <pc:sldMkLst>
          <pc:docMk/>
          <pc:sldMk cId="127397395" sldId="292"/>
        </pc:sldMkLst>
        <pc:spChg chg="mod">
          <ac:chgData name="Franques Garcia, Antonio Maria" userId="2953e12e-10a0-412f-9056-473c220a2618" providerId="ADAL" clId="{174FE22F-2569-48E7-836C-42528569FCF2}" dt="2021-02-02T00:43:55.728" v="3919" actId="255"/>
          <ac:spMkLst>
            <pc:docMk/>
            <pc:sldMk cId="127397395" sldId="292"/>
            <ac:spMk id="2" creationId="{267E3FAC-72EF-4BE3-B770-A373EE198E49}"/>
          </ac:spMkLst>
        </pc:spChg>
        <pc:picChg chg="del">
          <ac:chgData name="Franques Garcia, Antonio Maria" userId="2953e12e-10a0-412f-9056-473c220a2618" providerId="ADAL" clId="{174FE22F-2569-48E7-836C-42528569FCF2}" dt="2021-02-02T00:12:03.926" v="2995"/>
          <ac:picMkLst>
            <pc:docMk/>
            <pc:sldMk cId="127397395" sldId="292"/>
            <ac:picMk id="28" creationId="{2128A4B9-E647-4A3D-BAD8-8EE2C2B26F75}"/>
          </ac:picMkLst>
        </pc:picChg>
      </pc:sldChg>
      <pc:sldChg chg="addSp delSp modSp mod modTransition modAnim modNotesTx">
        <pc:chgData name="Franques Garcia, Antonio Maria" userId="2953e12e-10a0-412f-9056-473c220a2618" providerId="ADAL" clId="{174FE22F-2569-48E7-836C-42528569FCF2}" dt="2021-02-02T01:23:49.090" v="4243"/>
        <pc:sldMkLst>
          <pc:docMk/>
          <pc:sldMk cId="4179414879" sldId="294"/>
        </pc:sldMkLst>
        <pc:spChg chg="add mod">
          <ac:chgData name="Franques Garcia, Antonio Maria" userId="2953e12e-10a0-412f-9056-473c220a2618" providerId="ADAL" clId="{174FE22F-2569-48E7-836C-42528569FCF2}" dt="2021-02-02T01:18:11.727" v="4146" actId="1038"/>
          <ac:spMkLst>
            <pc:docMk/>
            <pc:sldMk cId="4179414879" sldId="294"/>
            <ac:spMk id="9" creationId="{C4BC2DDF-325C-47F4-B3B3-0C88AA35C528}"/>
          </ac:spMkLst>
        </pc:spChg>
        <pc:spChg chg="add mod">
          <ac:chgData name="Franques Garcia, Antonio Maria" userId="2953e12e-10a0-412f-9056-473c220a2618" providerId="ADAL" clId="{174FE22F-2569-48E7-836C-42528569FCF2}" dt="2021-02-02T01:19:54.712" v="4170" actId="14100"/>
          <ac:spMkLst>
            <pc:docMk/>
            <pc:sldMk cId="4179414879" sldId="294"/>
            <ac:spMk id="10" creationId="{E756F0EE-AD0E-495D-BF0E-238C16767A6E}"/>
          </ac:spMkLst>
        </pc:spChg>
        <pc:spChg chg="add mod">
          <ac:chgData name="Franques Garcia, Antonio Maria" userId="2953e12e-10a0-412f-9056-473c220a2618" providerId="ADAL" clId="{174FE22F-2569-48E7-836C-42528569FCF2}" dt="2021-02-02T01:20:46.578" v="4184" actId="1035"/>
          <ac:spMkLst>
            <pc:docMk/>
            <pc:sldMk cId="4179414879" sldId="294"/>
            <ac:spMk id="11" creationId="{2A812049-3085-460E-9636-C5E915070CF8}"/>
          </ac:spMkLst>
        </pc:spChg>
        <pc:spChg chg="add mod">
          <ac:chgData name="Franques Garcia, Antonio Maria" userId="2953e12e-10a0-412f-9056-473c220a2618" providerId="ADAL" clId="{174FE22F-2569-48E7-836C-42528569FCF2}" dt="2021-02-02T01:23:41.769" v="4241" actId="1038"/>
          <ac:spMkLst>
            <pc:docMk/>
            <pc:sldMk cId="4179414879" sldId="294"/>
            <ac:spMk id="12" creationId="{B5911206-1F7D-4BA4-B418-B34AC8BE3AD8}"/>
          </ac:spMkLst>
        </pc:spChg>
        <pc:picChg chg="del">
          <ac:chgData name="Franques Garcia, Antonio Maria" userId="2953e12e-10a0-412f-9056-473c220a2618" providerId="ADAL" clId="{174FE22F-2569-48E7-836C-42528569FCF2}" dt="2021-02-02T00:12:03.926" v="2995"/>
          <ac:picMkLst>
            <pc:docMk/>
            <pc:sldMk cId="4179414879" sldId="294"/>
            <ac:picMk id="133" creationId="{8F923F7B-AF75-46D3-9F52-454560FE1CA1}"/>
          </ac:picMkLst>
        </pc:picChg>
      </pc:sldChg>
      <pc:sldChg chg="addSp delSp modSp mod modTransition delAnim modAnim modNotesTx">
        <pc:chgData name="Franques Garcia, Antonio Maria" userId="2953e12e-10a0-412f-9056-473c220a2618" providerId="ADAL" clId="{174FE22F-2569-48E7-836C-42528569FCF2}" dt="2021-02-02T01:16:56.057" v="4137"/>
        <pc:sldMkLst>
          <pc:docMk/>
          <pc:sldMk cId="3770441708" sldId="295"/>
        </pc:sldMkLst>
        <pc:spChg chg="add mod">
          <ac:chgData name="Franques Garcia, Antonio Maria" userId="2953e12e-10a0-412f-9056-473c220a2618" providerId="ADAL" clId="{174FE22F-2569-48E7-836C-42528569FCF2}" dt="2021-02-02T01:11:23.403" v="4008" actId="207"/>
          <ac:spMkLst>
            <pc:docMk/>
            <pc:sldMk cId="3770441708" sldId="295"/>
            <ac:spMk id="2" creationId="{027DBA19-8010-4614-A3C7-A679535357C1}"/>
          </ac:spMkLst>
        </pc:spChg>
        <pc:spChg chg="add mod">
          <ac:chgData name="Franques Garcia, Antonio Maria" userId="2953e12e-10a0-412f-9056-473c220a2618" providerId="ADAL" clId="{174FE22F-2569-48E7-836C-42528569FCF2}" dt="2021-02-02T01:11:41.409" v="4010" actId="207"/>
          <ac:spMkLst>
            <pc:docMk/>
            <pc:sldMk cId="3770441708" sldId="295"/>
            <ac:spMk id="7" creationId="{5B4FF241-9729-4BFB-B23F-B142CDE665E4}"/>
          </ac:spMkLst>
        </pc:spChg>
        <pc:spChg chg="add mod">
          <ac:chgData name="Franques Garcia, Antonio Maria" userId="2953e12e-10a0-412f-9056-473c220a2618" providerId="ADAL" clId="{174FE22F-2569-48E7-836C-42528569FCF2}" dt="2021-02-02T01:12:04.702" v="4018" actId="1036"/>
          <ac:spMkLst>
            <pc:docMk/>
            <pc:sldMk cId="3770441708" sldId="295"/>
            <ac:spMk id="11" creationId="{8A4E9A13-7828-4AB6-909E-4A6EB6662EB7}"/>
          </ac:spMkLst>
        </pc:spChg>
        <pc:spChg chg="add mod">
          <ac:chgData name="Franques Garcia, Antonio Maria" userId="2953e12e-10a0-412f-9056-473c220a2618" providerId="ADAL" clId="{174FE22F-2569-48E7-836C-42528569FCF2}" dt="2021-02-02T01:14:34.245" v="4077" actId="1037"/>
          <ac:spMkLst>
            <pc:docMk/>
            <pc:sldMk cId="3770441708" sldId="295"/>
            <ac:spMk id="12" creationId="{4F9D8842-9FF7-44A7-971A-7C8F889750CF}"/>
          </ac:spMkLst>
        </pc:spChg>
        <pc:spChg chg="add mod">
          <ac:chgData name="Franques Garcia, Antonio Maria" userId="2953e12e-10a0-412f-9056-473c220a2618" providerId="ADAL" clId="{174FE22F-2569-48E7-836C-42528569FCF2}" dt="2021-02-02T01:14:52.495" v="4112" actId="14100"/>
          <ac:spMkLst>
            <pc:docMk/>
            <pc:sldMk cId="3770441708" sldId="295"/>
            <ac:spMk id="13" creationId="{598B9373-300C-4C41-9076-F142DEFA24B8}"/>
          </ac:spMkLst>
        </pc:spChg>
        <pc:spChg chg="add del mod">
          <ac:chgData name="Franques Garcia, Antonio Maria" userId="2953e12e-10a0-412f-9056-473c220a2618" providerId="ADAL" clId="{174FE22F-2569-48E7-836C-42528569FCF2}" dt="2021-02-02T01:14:57.580" v="4113" actId="478"/>
          <ac:spMkLst>
            <pc:docMk/>
            <pc:sldMk cId="3770441708" sldId="295"/>
            <ac:spMk id="14" creationId="{D26B3F48-3853-4CA4-8508-655A714DEF49}"/>
          </ac:spMkLst>
        </pc:spChg>
        <pc:spChg chg="add mod">
          <ac:chgData name="Franques Garcia, Antonio Maria" userId="2953e12e-10a0-412f-9056-473c220a2618" providerId="ADAL" clId="{174FE22F-2569-48E7-836C-42528569FCF2}" dt="2021-02-02T01:15:20.608" v="4125" actId="1037"/>
          <ac:spMkLst>
            <pc:docMk/>
            <pc:sldMk cId="3770441708" sldId="295"/>
            <ac:spMk id="15" creationId="{9A79FA9A-F8B1-4260-A59D-7998D188CD67}"/>
          </ac:spMkLst>
        </pc:spChg>
        <pc:spChg chg="add del mod">
          <ac:chgData name="Franques Garcia, Antonio Maria" userId="2953e12e-10a0-412f-9056-473c220a2618" providerId="ADAL" clId="{174FE22F-2569-48E7-836C-42528569FCF2}" dt="2021-02-02T01:15:07.206" v="4115" actId="478"/>
          <ac:spMkLst>
            <pc:docMk/>
            <pc:sldMk cId="3770441708" sldId="295"/>
            <ac:spMk id="16" creationId="{623C60FD-8C13-4CDE-A06A-4C212F8F275D}"/>
          </ac:spMkLst>
        </pc:spChg>
        <pc:spChg chg="add mod">
          <ac:chgData name="Franques Garcia, Antonio Maria" userId="2953e12e-10a0-412f-9056-473c220a2618" providerId="ADAL" clId="{174FE22F-2569-48E7-836C-42528569FCF2}" dt="2021-02-02T01:15:41.776" v="4133" actId="1035"/>
          <ac:spMkLst>
            <pc:docMk/>
            <pc:sldMk cId="3770441708" sldId="295"/>
            <ac:spMk id="17" creationId="{CB2FBFA8-6D33-41D5-919F-C6AE98153AA2}"/>
          </ac:spMkLst>
        </pc:spChg>
        <pc:picChg chg="del">
          <ac:chgData name="Franques Garcia, Antonio Maria" userId="2953e12e-10a0-412f-9056-473c220a2618" providerId="ADAL" clId="{174FE22F-2569-48E7-836C-42528569FCF2}" dt="2021-02-02T00:12:03.926" v="2995"/>
          <ac:picMkLst>
            <pc:docMk/>
            <pc:sldMk cId="3770441708" sldId="295"/>
            <ac:picMk id="74" creationId="{2D06A245-091E-40D7-AEEE-A67AF6D627A1}"/>
          </ac:picMkLst>
        </pc:picChg>
      </pc:sldChg>
      <pc:sldChg chg="addSp delSp modSp mod modTransition modAnim modNotesTx">
        <pc:chgData name="Franques Garcia, Antonio Maria" userId="2953e12e-10a0-412f-9056-473c220a2618" providerId="ADAL" clId="{174FE22F-2569-48E7-836C-42528569FCF2}" dt="2021-02-02T01:56:52.163" v="5087" actId="20577"/>
        <pc:sldMkLst>
          <pc:docMk/>
          <pc:sldMk cId="1308022243" sldId="296"/>
        </pc:sldMkLst>
        <pc:spChg chg="add del">
          <ac:chgData name="Franques Garcia, Antonio Maria" userId="2953e12e-10a0-412f-9056-473c220a2618" providerId="ADAL" clId="{174FE22F-2569-48E7-836C-42528569FCF2}" dt="2021-02-02T01:38:50.286" v="4340" actId="478"/>
          <ac:spMkLst>
            <pc:docMk/>
            <pc:sldMk cId="1308022243" sldId="296"/>
            <ac:spMk id="2" creationId="{03971AA1-897D-40EE-A2B7-4ED341F7007F}"/>
          </ac:spMkLst>
        </pc:spChg>
        <pc:spChg chg="mod">
          <ac:chgData name="Franques Garcia, Antonio Maria" userId="2953e12e-10a0-412f-9056-473c220a2618" providerId="ADAL" clId="{174FE22F-2569-48E7-836C-42528569FCF2}" dt="2021-02-01T23:21:10.578" v="283" actId="20577"/>
          <ac:spMkLst>
            <pc:docMk/>
            <pc:sldMk cId="1308022243" sldId="296"/>
            <ac:spMk id="3" creationId="{416A0EF1-8C89-434E-9538-B73F616539C6}"/>
          </ac:spMkLst>
        </pc:spChg>
        <pc:spChg chg="add mod">
          <ac:chgData name="Franques Garcia, Antonio Maria" userId="2953e12e-10a0-412f-9056-473c220a2618" providerId="ADAL" clId="{174FE22F-2569-48E7-836C-42528569FCF2}" dt="2021-02-02T01:46:28.336" v="4745" actId="207"/>
          <ac:spMkLst>
            <pc:docMk/>
            <pc:sldMk cId="1308022243" sldId="296"/>
            <ac:spMk id="7" creationId="{9C61BD0A-164A-4E81-BD11-5ECBE06BB2B6}"/>
          </ac:spMkLst>
        </pc:spChg>
        <pc:spChg chg="del">
          <ac:chgData name="Franques Garcia, Antonio Maria" userId="2953e12e-10a0-412f-9056-473c220a2618" providerId="ADAL" clId="{174FE22F-2569-48E7-836C-42528569FCF2}" dt="2021-02-02T01:39:03.745" v="4343" actId="478"/>
          <ac:spMkLst>
            <pc:docMk/>
            <pc:sldMk cId="1308022243" sldId="296"/>
            <ac:spMk id="70" creationId="{63A23FEC-A4A4-4772-ABC0-F6730D270EF1}"/>
          </ac:spMkLst>
        </pc:spChg>
        <pc:spChg chg="del">
          <ac:chgData name="Franques Garcia, Antonio Maria" userId="2953e12e-10a0-412f-9056-473c220a2618" providerId="ADAL" clId="{174FE22F-2569-48E7-836C-42528569FCF2}" dt="2021-02-02T01:38:59.967" v="4341" actId="478"/>
          <ac:spMkLst>
            <pc:docMk/>
            <pc:sldMk cId="1308022243" sldId="296"/>
            <ac:spMk id="74" creationId="{03F68656-A6C5-4346-85F3-10AEF4E76C7D}"/>
          </ac:spMkLst>
        </pc:spChg>
        <pc:spChg chg="add mod">
          <ac:chgData name="Franques Garcia, Antonio Maria" userId="2953e12e-10a0-412f-9056-473c220a2618" providerId="ADAL" clId="{174FE22F-2569-48E7-836C-42528569FCF2}" dt="2021-02-02T01:46:59.474" v="4750" actId="14100"/>
          <ac:spMkLst>
            <pc:docMk/>
            <pc:sldMk cId="1308022243" sldId="296"/>
            <ac:spMk id="85" creationId="{9DC89913-BE07-46C4-B8FD-78FEA1BF3D83}"/>
          </ac:spMkLst>
        </pc:spChg>
        <pc:spChg chg="del">
          <ac:chgData name="Franques Garcia, Antonio Maria" userId="2953e12e-10a0-412f-9056-473c220a2618" providerId="ADAL" clId="{174FE22F-2569-48E7-836C-42528569FCF2}" dt="2021-02-02T01:39:06.631" v="4345" actId="478"/>
          <ac:spMkLst>
            <pc:docMk/>
            <pc:sldMk cId="1308022243" sldId="296"/>
            <ac:spMk id="94" creationId="{94D01EFB-97F7-464A-8F12-A711B39B28A0}"/>
          </ac:spMkLst>
        </pc:spChg>
        <pc:spChg chg="del">
          <ac:chgData name="Franques Garcia, Antonio Maria" userId="2953e12e-10a0-412f-9056-473c220a2618" providerId="ADAL" clId="{174FE22F-2569-48E7-836C-42528569FCF2}" dt="2021-02-02T01:39:08.231" v="4347" actId="478"/>
          <ac:spMkLst>
            <pc:docMk/>
            <pc:sldMk cId="1308022243" sldId="296"/>
            <ac:spMk id="100" creationId="{82EC2FA6-79A1-4438-81FA-16628618BDC0}"/>
          </ac:spMkLst>
        </pc:spChg>
        <pc:spChg chg="del">
          <ac:chgData name="Franques Garcia, Antonio Maria" userId="2953e12e-10a0-412f-9056-473c220a2618" providerId="ADAL" clId="{174FE22F-2569-48E7-836C-42528569FCF2}" dt="2021-02-02T01:39:11.046" v="4350" actId="478"/>
          <ac:spMkLst>
            <pc:docMk/>
            <pc:sldMk cId="1308022243" sldId="296"/>
            <ac:spMk id="106" creationId="{0FB8ED4D-7907-4B6C-8944-C5BA21FE0ED5}"/>
          </ac:spMkLst>
        </pc:spChg>
        <pc:spChg chg="add mod">
          <ac:chgData name="Franques Garcia, Antonio Maria" userId="2953e12e-10a0-412f-9056-473c220a2618" providerId="ADAL" clId="{174FE22F-2569-48E7-836C-42528569FCF2}" dt="2021-02-02T01:55:30.711" v="5068" actId="14100"/>
          <ac:spMkLst>
            <pc:docMk/>
            <pc:sldMk cId="1308022243" sldId="296"/>
            <ac:spMk id="125" creationId="{ED28528D-AEF4-4F35-8EF7-02C0D5BB5C5D}"/>
          </ac:spMkLst>
        </pc:spChg>
        <pc:spChg chg="add mod">
          <ac:chgData name="Franques Garcia, Antonio Maria" userId="2953e12e-10a0-412f-9056-473c220a2618" providerId="ADAL" clId="{174FE22F-2569-48E7-836C-42528569FCF2}" dt="2021-02-02T01:55:59.900" v="5071" actId="1036"/>
          <ac:spMkLst>
            <pc:docMk/>
            <pc:sldMk cId="1308022243" sldId="296"/>
            <ac:spMk id="126" creationId="{E6C0E7E2-E504-45B5-A8E4-612DE067372F}"/>
          </ac:spMkLst>
        </pc:spChg>
        <pc:spChg chg="add mod">
          <ac:chgData name="Franques Garcia, Antonio Maria" userId="2953e12e-10a0-412f-9056-473c220a2618" providerId="ADAL" clId="{174FE22F-2569-48E7-836C-42528569FCF2}" dt="2021-02-02T01:49:59.150" v="4859" actId="1038"/>
          <ac:spMkLst>
            <pc:docMk/>
            <pc:sldMk cId="1308022243" sldId="296"/>
            <ac:spMk id="127" creationId="{F4BDFC51-0EC7-4661-9997-083C40D2F7BB}"/>
          </ac:spMkLst>
        </pc:spChg>
        <pc:spChg chg="mod">
          <ac:chgData name="Franques Garcia, Antonio Maria" userId="2953e12e-10a0-412f-9056-473c220a2618" providerId="ADAL" clId="{174FE22F-2569-48E7-836C-42528569FCF2}" dt="2021-02-02T00:37:51.406" v="3626" actId="6549"/>
          <ac:spMkLst>
            <pc:docMk/>
            <pc:sldMk cId="1308022243" sldId="296"/>
            <ac:spMk id="128" creationId="{415D6E83-6378-4C23-A395-6613B9E36FE1}"/>
          </ac:spMkLst>
        </pc:spChg>
        <pc:spChg chg="mod">
          <ac:chgData name="Franques Garcia, Antonio Maria" userId="2953e12e-10a0-412f-9056-473c220a2618" providerId="ADAL" clId="{174FE22F-2569-48E7-836C-42528569FCF2}" dt="2021-02-02T00:37:58.783" v="3627" actId="20577"/>
          <ac:spMkLst>
            <pc:docMk/>
            <pc:sldMk cId="1308022243" sldId="296"/>
            <ac:spMk id="129" creationId="{EFABDB80-A482-4A06-B6BB-1007D45A1DF5}"/>
          </ac:spMkLst>
        </pc:spChg>
        <pc:picChg chg="del">
          <ac:chgData name="Franques Garcia, Antonio Maria" userId="2953e12e-10a0-412f-9056-473c220a2618" providerId="ADAL" clId="{174FE22F-2569-48E7-836C-42528569FCF2}" dt="2021-02-02T00:12:03.926" v="2995"/>
          <ac:picMkLst>
            <pc:docMk/>
            <pc:sldMk cId="1308022243" sldId="296"/>
            <ac:picMk id="130" creationId="{60117DCD-5B18-4C0C-8E2A-EF442E56622F}"/>
          </ac:picMkLst>
        </pc:picChg>
        <pc:cxnChg chg="del mod">
          <ac:chgData name="Franques Garcia, Antonio Maria" userId="2953e12e-10a0-412f-9056-473c220a2618" providerId="ADAL" clId="{174FE22F-2569-48E7-836C-42528569FCF2}" dt="2021-02-02T01:39:05.402" v="4344" actId="478"/>
          <ac:cxnSpMkLst>
            <pc:docMk/>
            <pc:sldMk cId="1308022243" sldId="296"/>
            <ac:cxnSpMk id="71" creationId="{03257B6D-0297-43F6-A52B-047A3E5F15A9}"/>
          </ac:cxnSpMkLst>
        </pc:cxnChg>
        <pc:cxnChg chg="del mod">
          <ac:chgData name="Franques Garcia, Antonio Maria" userId="2953e12e-10a0-412f-9056-473c220a2618" providerId="ADAL" clId="{174FE22F-2569-48E7-836C-42528569FCF2}" dt="2021-02-02T01:39:01.350" v="4342" actId="478"/>
          <ac:cxnSpMkLst>
            <pc:docMk/>
            <pc:sldMk cId="1308022243" sldId="296"/>
            <ac:cxnSpMk id="75" creationId="{DB8D80ED-F639-4F43-A47C-B7E9A081B119}"/>
          </ac:cxnSpMkLst>
        </pc:cxnChg>
        <pc:cxnChg chg="del mod">
          <ac:chgData name="Franques Garcia, Antonio Maria" userId="2953e12e-10a0-412f-9056-473c220a2618" providerId="ADAL" clId="{174FE22F-2569-48E7-836C-42528569FCF2}" dt="2021-02-02T01:39:07.296" v="4346" actId="478"/>
          <ac:cxnSpMkLst>
            <pc:docMk/>
            <pc:sldMk cId="1308022243" sldId="296"/>
            <ac:cxnSpMk id="95" creationId="{13DEFE94-043C-4081-AC63-F8E325735210}"/>
          </ac:cxnSpMkLst>
        </pc:cxnChg>
        <pc:cxnChg chg="del mod">
          <ac:chgData name="Franques Garcia, Antonio Maria" userId="2953e12e-10a0-412f-9056-473c220a2618" providerId="ADAL" clId="{174FE22F-2569-48E7-836C-42528569FCF2}" dt="2021-02-02T01:39:08.971" v="4348" actId="478"/>
          <ac:cxnSpMkLst>
            <pc:docMk/>
            <pc:sldMk cId="1308022243" sldId="296"/>
            <ac:cxnSpMk id="101" creationId="{310E0A6F-B3A9-4CD6-BA96-991609DDFBFC}"/>
          </ac:cxnSpMkLst>
        </pc:cxnChg>
        <pc:cxnChg chg="del mod">
          <ac:chgData name="Franques Garcia, Antonio Maria" userId="2953e12e-10a0-412f-9056-473c220a2618" providerId="ADAL" clId="{174FE22F-2569-48E7-836C-42528569FCF2}" dt="2021-02-02T01:39:10.099" v="4349" actId="478"/>
          <ac:cxnSpMkLst>
            <pc:docMk/>
            <pc:sldMk cId="1308022243" sldId="296"/>
            <ac:cxnSpMk id="107" creationId="{02149BE1-210B-4D80-9919-FFF3A37DF73C}"/>
          </ac:cxnSpMkLst>
        </pc:cxnChg>
      </pc:sldChg>
      <pc:sldChg chg="addSp delSp modSp mod modTransition delAnim modAnim modNotesTx">
        <pc:chgData name="Franques Garcia, Antonio Maria" userId="2953e12e-10a0-412f-9056-473c220a2618" providerId="ADAL" clId="{174FE22F-2569-48E7-836C-42528569FCF2}" dt="2021-02-02T02:29:53.782" v="5489" actId="478"/>
        <pc:sldMkLst>
          <pc:docMk/>
          <pc:sldMk cId="158085484" sldId="304"/>
        </pc:sldMkLst>
        <pc:spChg chg="mod">
          <ac:chgData name="Franques Garcia, Antonio Maria" userId="2953e12e-10a0-412f-9056-473c220a2618" providerId="ADAL" clId="{174FE22F-2569-48E7-836C-42528569FCF2}" dt="2021-02-02T02:26:52.684" v="5459" actId="20577"/>
          <ac:spMkLst>
            <pc:docMk/>
            <pc:sldMk cId="158085484" sldId="304"/>
            <ac:spMk id="3" creationId="{0FF22ED8-A43E-4D0A-A19C-B6739A81EEA7}"/>
          </ac:spMkLst>
        </pc:spChg>
        <pc:spChg chg="add del mod">
          <ac:chgData name="Franques Garcia, Antonio Maria" userId="2953e12e-10a0-412f-9056-473c220a2618" providerId="ADAL" clId="{174FE22F-2569-48E7-836C-42528569FCF2}" dt="2021-02-02T02:24:11.472" v="5419" actId="478"/>
          <ac:spMkLst>
            <pc:docMk/>
            <pc:sldMk cId="158085484" sldId="304"/>
            <ac:spMk id="20" creationId="{92CD4F82-1A63-495C-96A1-7AAFFC6FDF13}"/>
          </ac:spMkLst>
        </pc:spChg>
        <pc:spChg chg="del">
          <ac:chgData name="Franques Garcia, Antonio Maria" userId="2953e12e-10a0-412f-9056-473c220a2618" providerId="ADAL" clId="{174FE22F-2569-48E7-836C-42528569FCF2}" dt="2021-02-02T02:29:53.782" v="5489" actId="478"/>
          <ac:spMkLst>
            <pc:docMk/>
            <pc:sldMk cId="158085484" sldId="304"/>
            <ac:spMk id="65" creationId="{9ED36B9E-E3B3-41DB-9EBE-2EE7A2B243FC}"/>
          </ac:spMkLst>
        </pc:spChg>
        <pc:spChg chg="del">
          <ac:chgData name="Franques Garcia, Antonio Maria" userId="2953e12e-10a0-412f-9056-473c220a2618" providerId="ADAL" clId="{174FE22F-2569-48E7-836C-42528569FCF2}" dt="2021-02-02T02:29:52.166" v="5488" actId="478"/>
          <ac:spMkLst>
            <pc:docMk/>
            <pc:sldMk cId="158085484" sldId="304"/>
            <ac:spMk id="67" creationId="{D4C5F6BD-1D2E-43E8-932D-D935F83E6FD5}"/>
          </ac:spMkLst>
        </pc:spChg>
        <pc:spChg chg="add del mod">
          <ac:chgData name="Franques Garcia, Antonio Maria" userId="2953e12e-10a0-412f-9056-473c220a2618" providerId="ADAL" clId="{174FE22F-2569-48E7-836C-42528569FCF2}" dt="2021-02-02T02:23:25.022" v="5407" actId="478"/>
          <ac:spMkLst>
            <pc:docMk/>
            <pc:sldMk cId="158085484" sldId="304"/>
            <ac:spMk id="68" creationId="{AE5DBFE7-70E2-42E4-BE57-C1BF6316C7DA}"/>
          </ac:spMkLst>
        </pc:spChg>
        <pc:spChg chg="add mod">
          <ac:chgData name="Franques Garcia, Antonio Maria" userId="2953e12e-10a0-412f-9056-473c220a2618" providerId="ADAL" clId="{174FE22F-2569-48E7-836C-42528569FCF2}" dt="2021-02-02T02:24:03.089" v="5418" actId="14100"/>
          <ac:spMkLst>
            <pc:docMk/>
            <pc:sldMk cId="158085484" sldId="304"/>
            <ac:spMk id="71" creationId="{A503B595-0855-4728-8EBE-15EB6ECAA219}"/>
          </ac:spMkLst>
        </pc:spChg>
        <pc:spChg chg="add mod">
          <ac:chgData name="Franques Garcia, Antonio Maria" userId="2953e12e-10a0-412f-9056-473c220a2618" providerId="ADAL" clId="{174FE22F-2569-48E7-836C-42528569FCF2}" dt="2021-02-02T02:24:22.024" v="5421" actId="1076"/>
          <ac:spMkLst>
            <pc:docMk/>
            <pc:sldMk cId="158085484" sldId="304"/>
            <ac:spMk id="72" creationId="{4540F3B0-5F2E-41D4-8D89-73E8DF1E9744}"/>
          </ac:spMkLst>
        </pc:spChg>
        <pc:spChg chg="add mod">
          <ac:chgData name="Franques Garcia, Antonio Maria" userId="2953e12e-10a0-412f-9056-473c220a2618" providerId="ADAL" clId="{174FE22F-2569-48E7-836C-42528569FCF2}" dt="2021-02-02T02:24:29.725" v="5423" actId="1076"/>
          <ac:spMkLst>
            <pc:docMk/>
            <pc:sldMk cId="158085484" sldId="304"/>
            <ac:spMk id="73" creationId="{7CE06DE9-71B4-4517-B1D0-09FD3A46D7FF}"/>
          </ac:spMkLst>
        </pc:spChg>
        <pc:spChg chg="add mod">
          <ac:chgData name="Franques Garcia, Antonio Maria" userId="2953e12e-10a0-412f-9056-473c220a2618" providerId="ADAL" clId="{174FE22F-2569-48E7-836C-42528569FCF2}" dt="2021-02-02T02:24:57.601" v="5428" actId="1038"/>
          <ac:spMkLst>
            <pc:docMk/>
            <pc:sldMk cId="158085484" sldId="304"/>
            <ac:spMk id="74" creationId="{53C761BE-7ED3-4168-816D-CD89DAEC8C7D}"/>
          </ac:spMkLst>
        </pc:spChg>
        <pc:spChg chg="add mod">
          <ac:chgData name="Franques Garcia, Antonio Maria" userId="2953e12e-10a0-412f-9056-473c220a2618" providerId="ADAL" clId="{174FE22F-2569-48E7-836C-42528569FCF2}" dt="2021-02-02T02:24:55.019" v="5427" actId="1076"/>
          <ac:spMkLst>
            <pc:docMk/>
            <pc:sldMk cId="158085484" sldId="304"/>
            <ac:spMk id="75" creationId="{07DD4A1E-333A-4421-A3D7-A08D9360A0F4}"/>
          </ac:spMkLst>
        </pc:spChg>
        <pc:spChg chg="add mod">
          <ac:chgData name="Franques Garcia, Antonio Maria" userId="2953e12e-10a0-412f-9056-473c220a2618" providerId="ADAL" clId="{174FE22F-2569-48E7-836C-42528569FCF2}" dt="2021-02-02T02:28:20.879" v="5480"/>
          <ac:spMkLst>
            <pc:docMk/>
            <pc:sldMk cId="158085484" sldId="304"/>
            <ac:spMk id="76" creationId="{C12EBBFC-BCCA-4DE2-AD66-D2CE55317B28}"/>
          </ac:spMkLst>
        </pc:spChg>
        <pc:spChg chg="add mod">
          <ac:chgData name="Franques Garcia, Antonio Maria" userId="2953e12e-10a0-412f-9056-473c220a2618" providerId="ADAL" clId="{174FE22F-2569-48E7-836C-42528569FCF2}" dt="2021-02-02T02:28:20.879" v="5480"/>
          <ac:spMkLst>
            <pc:docMk/>
            <pc:sldMk cId="158085484" sldId="304"/>
            <ac:spMk id="77" creationId="{1864964B-F93F-4DE2-B2BF-6273E2DEBFD8}"/>
          </ac:spMkLst>
        </pc:spChg>
        <pc:spChg chg="add mod">
          <ac:chgData name="Franques Garcia, Antonio Maria" userId="2953e12e-10a0-412f-9056-473c220a2618" providerId="ADAL" clId="{174FE22F-2569-48E7-836C-42528569FCF2}" dt="2021-02-02T02:28:20.879" v="5480"/>
          <ac:spMkLst>
            <pc:docMk/>
            <pc:sldMk cId="158085484" sldId="304"/>
            <ac:spMk id="78" creationId="{7CC3278C-11B5-40FC-A185-192513F70BBB}"/>
          </ac:spMkLst>
        </pc:spChg>
        <pc:picChg chg="del">
          <ac:chgData name="Franques Garcia, Antonio Maria" userId="2953e12e-10a0-412f-9056-473c220a2618" providerId="ADAL" clId="{174FE22F-2569-48E7-836C-42528569FCF2}" dt="2021-02-02T00:12:03.926" v="2995"/>
          <ac:picMkLst>
            <pc:docMk/>
            <pc:sldMk cId="158085484" sldId="304"/>
            <ac:picMk id="2" creationId="{E05C9460-8A41-48C0-970F-05CD6C900817}"/>
          </ac:picMkLst>
        </pc:picChg>
        <pc:cxnChg chg="del">
          <ac:chgData name="Franques Garcia, Antonio Maria" userId="2953e12e-10a0-412f-9056-473c220a2618" providerId="ADAL" clId="{174FE22F-2569-48E7-836C-42528569FCF2}" dt="2021-02-02T02:29:50.684" v="5487" actId="478"/>
          <ac:cxnSpMkLst>
            <pc:docMk/>
            <pc:sldMk cId="158085484" sldId="304"/>
            <ac:cxnSpMk id="66" creationId="{B5938ADD-1F29-4CD4-9EE9-83ED8C6CDA4E}"/>
          </ac:cxnSpMkLst>
        </pc:cxnChg>
      </pc:sldChg>
      <pc:sldChg chg="delSp modSp mod modTransition modAnim modNotesTx">
        <pc:chgData name="Franques Garcia, Antonio Maria" userId="2953e12e-10a0-412f-9056-473c220a2618" providerId="ADAL" clId="{174FE22F-2569-48E7-836C-42528569FCF2}" dt="2021-02-03T00:03:05.905" v="7471" actId="20577"/>
        <pc:sldMkLst>
          <pc:docMk/>
          <pc:sldMk cId="4223094052" sldId="310"/>
        </pc:sldMkLst>
        <pc:spChg chg="mod">
          <ac:chgData name="Franques Garcia, Antonio Maria" userId="2953e12e-10a0-412f-9056-473c220a2618" providerId="ADAL" clId="{174FE22F-2569-48E7-836C-42528569FCF2}" dt="2021-02-03T00:03:05.905" v="7471" actId="20577"/>
          <ac:spMkLst>
            <pc:docMk/>
            <pc:sldMk cId="4223094052" sldId="310"/>
            <ac:spMk id="3" creationId="{0FF22ED8-A43E-4D0A-A19C-B6739A81EEA7}"/>
          </ac:spMkLst>
        </pc:spChg>
        <pc:picChg chg="del">
          <ac:chgData name="Franques Garcia, Antonio Maria" userId="2953e12e-10a0-412f-9056-473c220a2618" providerId="ADAL" clId="{174FE22F-2569-48E7-836C-42528569FCF2}" dt="2021-02-02T00:12:03.926" v="2995"/>
          <ac:picMkLst>
            <pc:docMk/>
            <pc:sldMk cId="4223094052" sldId="310"/>
            <ac:picMk id="2" creationId="{A5016BF3-BED7-432C-938A-70255A0A758F}"/>
          </ac:picMkLst>
        </pc:picChg>
      </pc:sldChg>
      <pc:sldChg chg="addSp delSp modSp mod modTransition addAnim delAnim modAnim modNotesTx">
        <pc:chgData name="Franques Garcia, Antonio Maria" userId="2953e12e-10a0-412f-9056-473c220a2618" providerId="ADAL" clId="{174FE22F-2569-48E7-836C-42528569FCF2}" dt="2021-02-03T00:43:59.152" v="7507" actId="20577"/>
        <pc:sldMkLst>
          <pc:docMk/>
          <pc:sldMk cId="2584111501" sldId="311"/>
        </pc:sldMkLst>
        <pc:spChg chg="mod">
          <ac:chgData name="Franques Garcia, Antonio Maria" userId="2953e12e-10a0-412f-9056-473c220a2618" providerId="ADAL" clId="{174FE22F-2569-48E7-836C-42528569FCF2}" dt="2021-02-03T00:03:08.990" v="7472" actId="20577"/>
          <ac:spMkLst>
            <pc:docMk/>
            <pc:sldMk cId="2584111501" sldId="311"/>
            <ac:spMk id="3" creationId="{0FF22ED8-A43E-4D0A-A19C-B6739A81EEA7}"/>
          </ac:spMkLst>
        </pc:spChg>
        <pc:spChg chg="add del">
          <ac:chgData name="Franques Garcia, Antonio Maria" userId="2953e12e-10a0-412f-9056-473c220a2618" providerId="ADAL" clId="{174FE22F-2569-48E7-836C-42528569FCF2}" dt="2021-02-01T23:27:41.911" v="395" actId="21"/>
          <ac:spMkLst>
            <pc:docMk/>
            <pc:sldMk cId="2584111501" sldId="311"/>
            <ac:spMk id="86" creationId="{DB0C53A9-1538-4047-9715-B858FAB01A5E}"/>
          </ac:spMkLst>
        </pc:spChg>
        <pc:picChg chg="del">
          <ac:chgData name="Franques Garcia, Antonio Maria" userId="2953e12e-10a0-412f-9056-473c220a2618" providerId="ADAL" clId="{174FE22F-2569-48E7-836C-42528569FCF2}" dt="2021-02-02T00:12:03.926" v="2995"/>
          <ac:picMkLst>
            <pc:docMk/>
            <pc:sldMk cId="2584111501" sldId="311"/>
            <ac:picMk id="102" creationId="{A3C941AE-92E8-4CB0-8D46-CE390E5F1C52}"/>
          </ac:picMkLst>
        </pc:picChg>
      </pc:sldChg>
      <pc:sldChg chg="addSp delSp modSp mod modTransition modAnim modNotesTx">
        <pc:chgData name="Franques Garcia, Antonio Maria" userId="2953e12e-10a0-412f-9056-473c220a2618" providerId="ADAL" clId="{174FE22F-2569-48E7-836C-42528569FCF2}" dt="2021-02-02T02:39:25.150" v="5838" actId="1035"/>
        <pc:sldMkLst>
          <pc:docMk/>
          <pc:sldMk cId="2639065427" sldId="312"/>
        </pc:sldMkLst>
        <pc:spChg chg="add mod">
          <ac:chgData name="Franques Garcia, Antonio Maria" userId="2953e12e-10a0-412f-9056-473c220a2618" providerId="ADAL" clId="{174FE22F-2569-48E7-836C-42528569FCF2}" dt="2021-02-02T02:37:43.311" v="5740" actId="1035"/>
          <ac:spMkLst>
            <pc:docMk/>
            <pc:sldMk cId="2639065427" sldId="312"/>
            <ac:spMk id="7" creationId="{B95724E4-4D56-4E57-9040-77203573ADFE}"/>
          </ac:spMkLst>
        </pc:spChg>
        <pc:spChg chg="add mod">
          <ac:chgData name="Franques Garcia, Antonio Maria" userId="2953e12e-10a0-412f-9056-473c220a2618" providerId="ADAL" clId="{174FE22F-2569-48E7-836C-42528569FCF2}" dt="2021-02-02T02:39:25.150" v="5838" actId="1035"/>
          <ac:spMkLst>
            <pc:docMk/>
            <pc:sldMk cId="2639065427" sldId="312"/>
            <ac:spMk id="9" creationId="{99E8DCCB-142C-4916-87EB-B547B5043CFB}"/>
          </ac:spMkLst>
        </pc:spChg>
        <pc:picChg chg="del">
          <ac:chgData name="Franques Garcia, Antonio Maria" userId="2953e12e-10a0-412f-9056-473c220a2618" providerId="ADAL" clId="{174FE22F-2569-48E7-836C-42528569FCF2}" dt="2021-02-02T00:12:03.926" v="2995"/>
          <ac:picMkLst>
            <pc:docMk/>
            <pc:sldMk cId="2639065427" sldId="312"/>
            <ac:picMk id="26" creationId="{C4B436A8-FBF0-4C65-8E3F-D2B3B5C27FBE}"/>
          </ac:picMkLst>
        </pc:picChg>
      </pc:sldChg>
      <pc:sldChg chg="delSp modSp mod modTransition modAnim modNotesTx">
        <pc:chgData name="Franques Garcia, Antonio Maria" userId="2953e12e-10a0-412f-9056-473c220a2618" providerId="ADAL" clId="{174FE22F-2569-48E7-836C-42528569FCF2}" dt="2021-02-02T23:58:30.648" v="7422" actId="20577"/>
        <pc:sldMkLst>
          <pc:docMk/>
          <pc:sldMk cId="2319856087" sldId="314"/>
        </pc:sldMkLst>
        <pc:spChg chg="mod">
          <ac:chgData name="Franques Garcia, Antonio Maria" userId="2953e12e-10a0-412f-9056-473c220a2618" providerId="ADAL" clId="{174FE22F-2569-48E7-836C-42528569FCF2}" dt="2021-02-02T23:58:30.648" v="7422" actId="20577"/>
          <ac:spMkLst>
            <pc:docMk/>
            <pc:sldMk cId="2319856087" sldId="314"/>
            <ac:spMk id="3" creationId="{0FF22ED8-A43E-4D0A-A19C-B6739A81EEA7}"/>
          </ac:spMkLst>
        </pc:spChg>
        <pc:picChg chg="del">
          <ac:chgData name="Franques Garcia, Antonio Maria" userId="2953e12e-10a0-412f-9056-473c220a2618" providerId="ADAL" clId="{174FE22F-2569-48E7-836C-42528569FCF2}" dt="2021-02-02T00:12:03.926" v="2995"/>
          <ac:picMkLst>
            <pc:docMk/>
            <pc:sldMk cId="2319856087" sldId="314"/>
            <ac:picMk id="83" creationId="{FB7614E1-9565-47C3-8BF1-B0E7D6AB0C72}"/>
          </ac:picMkLst>
        </pc:picChg>
      </pc:sldChg>
      <pc:sldChg chg="delSp modSp mod modTransition modAnim modNotesTx">
        <pc:chgData name="Franques Garcia, Antonio Maria" userId="2953e12e-10a0-412f-9056-473c220a2618" providerId="ADAL" clId="{174FE22F-2569-48E7-836C-42528569FCF2}" dt="2021-02-02T23:58:34.119" v="7423" actId="20577"/>
        <pc:sldMkLst>
          <pc:docMk/>
          <pc:sldMk cId="2652521930" sldId="315"/>
        </pc:sldMkLst>
        <pc:spChg chg="mod">
          <ac:chgData name="Franques Garcia, Antonio Maria" userId="2953e12e-10a0-412f-9056-473c220a2618" providerId="ADAL" clId="{174FE22F-2569-48E7-836C-42528569FCF2}" dt="2021-02-02T23:58:34.119" v="7423" actId="20577"/>
          <ac:spMkLst>
            <pc:docMk/>
            <pc:sldMk cId="2652521930" sldId="315"/>
            <ac:spMk id="3" creationId="{0FF22ED8-A43E-4D0A-A19C-B6739A81EEA7}"/>
          </ac:spMkLst>
        </pc:spChg>
        <pc:picChg chg="del">
          <ac:chgData name="Franques Garcia, Antonio Maria" userId="2953e12e-10a0-412f-9056-473c220a2618" providerId="ADAL" clId="{174FE22F-2569-48E7-836C-42528569FCF2}" dt="2021-02-02T00:12:03.926" v="2995"/>
          <ac:picMkLst>
            <pc:docMk/>
            <pc:sldMk cId="2652521930" sldId="315"/>
            <ac:picMk id="2" creationId="{ED3C61D8-F08D-4421-AB99-60FCB479EFA0}"/>
          </ac:picMkLst>
        </pc:picChg>
      </pc:sldChg>
      <pc:sldChg chg="delSp modSp mod modTransition modAnim">
        <pc:chgData name="Franques Garcia, Antonio Maria" userId="2953e12e-10a0-412f-9056-473c220a2618" providerId="ADAL" clId="{174FE22F-2569-48E7-836C-42528569FCF2}" dt="2021-02-02T23:58:38.066" v="7424" actId="20577"/>
        <pc:sldMkLst>
          <pc:docMk/>
          <pc:sldMk cId="3652032507" sldId="316"/>
        </pc:sldMkLst>
        <pc:spChg chg="mod">
          <ac:chgData name="Franques Garcia, Antonio Maria" userId="2953e12e-10a0-412f-9056-473c220a2618" providerId="ADAL" clId="{174FE22F-2569-48E7-836C-42528569FCF2}" dt="2021-02-02T23:58:38.066" v="7424" actId="20577"/>
          <ac:spMkLst>
            <pc:docMk/>
            <pc:sldMk cId="3652032507" sldId="316"/>
            <ac:spMk id="3" creationId="{0FF22ED8-A43E-4D0A-A19C-B6739A81EEA7}"/>
          </ac:spMkLst>
        </pc:spChg>
        <pc:picChg chg="del">
          <ac:chgData name="Franques Garcia, Antonio Maria" userId="2953e12e-10a0-412f-9056-473c220a2618" providerId="ADAL" clId="{174FE22F-2569-48E7-836C-42528569FCF2}" dt="2021-02-02T00:12:03.926" v="2995"/>
          <ac:picMkLst>
            <pc:docMk/>
            <pc:sldMk cId="3652032507" sldId="316"/>
            <ac:picMk id="79" creationId="{9D320DCE-CE66-4630-A7B3-20040176E122}"/>
          </ac:picMkLst>
        </pc:picChg>
      </pc:sldChg>
      <pc:sldChg chg="delSp modTransition modAnim modNotesTx">
        <pc:chgData name="Franques Garcia, Antonio Maria" userId="2953e12e-10a0-412f-9056-473c220a2618" providerId="ADAL" clId="{174FE22F-2569-48E7-836C-42528569FCF2}" dt="2021-02-02T00:46:32.077" v="3929" actId="20577"/>
        <pc:sldMkLst>
          <pc:docMk/>
          <pc:sldMk cId="4012897876" sldId="321"/>
        </pc:sldMkLst>
        <pc:picChg chg="del">
          <ac:chgData name="Franques Garcia, Antonio Maria" userId="2953e12e-10a0-412f-9056-473c220a2618" providerId="ADAL" clId="{174FE22F-2569-48E7-836C-42528569FCF2}" dt="2021-02-02T00:12:03.926" v="2995"/>
          <ac:picMkLst>
            <pc:docMk/>
            <pc:sldMk cId="4012897876" sldId="321"/>
            <ac:picMk id="8" creationId="{6C863B74-FD7B-4E6F-BF8A-9A32EA8BEDBE}"/>
          </ac:picMkLst>
        </pc:picChg>
      </pc:sldChg>
      <pc:sldChg chg="delSp modTransition modAnim modNotesTx">
        <pc:chgData name="Franques Garcia, Antonio Maria" userId="2953e12e-10a0-412f-9056-473c220a2618" providerId="ADAL" clId="{174FE22F-2569-48E7-836C-42528569FCF2}" dt="2021-02-02T00:46:40.913" v="3930"/>
        <pc:sldMkLst>
          <pc:docMk/>
          <pc:sldMk cId="275467704" sldId="322"/>
        </pc:sldMkLst>
        <pc:picChg chg="del">
          <ac:chgData name="Franques Garcia, Antonio Maria" userId="2953e12e-10a0-412f-9056-473c220a2618" providerId="ADAL" clId="{174FE22F-2569-48E7-836C-42528569FCF2}" dt="2021-02-02T00:12:03.926" v="2995"/>
          <ac:picMkLst>
            <pc:docMk/>
            <pc:sldMk cId="275467704" sldId="322"/>
            <ac:picMk id="12" creationId="{DB958307-4893-4D7E-B307-30BB1BC4F9B6}"/>
          </ac:picMkLst>
        </pc:picChg>
      </pc:sldChg>
      <pc:sldChg chg="delSp modTransition modAnim modNotesTx">
        <pc:chgData name="Franques Garcia, Antonio Maria" userId="2953e12e-10a0-412f-9056-473c220a2618" providerId="ADAL" clId="{174FE22F-2569-48E7-836C-42528569FCF2}" dt="2021-02-02T00:47:00.370" v="3933" actId="6549"/>
        <pc:sldMkLst>
          <pc:docMk/>
          <pc:sldMk cId="1051595654" sldId="324"/>
        </pc:sldMkLst>
        <pc:picChg chg="del">
          <ac:chgData name="Franques Garcia, Antonio Maria" userId="2953e12e-10a0-412f-9056-473c220a2618" providerId="ADAL" clId="{174FE22F-2569-48E7-836C-42528569FCF2}" dt="2021-02-02T00:12:03.926" v="2995"/>
          <ac:picMkLst>
            <pc:docMk/>
            <pc:sldMk cId="1051595654" sldId="324"/>
            <ac:picMk id="10" creationId="{DCE3C771-4227-4205-83A5-DEBBC71515DF}"/>
          </ac:picMkLst>
        </pc:picChg>
      </pc:sldChg>
      <pc:sldChg chg="delSp modTransition modAnim">
        <pc:chgData name="Franques Garcia, Antonio Maria" userId="2953e12e-10a0-412f-9056-473c220a2618" providerId="ADAL" clId="{174FE22F-2569-48E7-836C-42528569FCF2}" dt="2021-02-02T00:42:53.609" v="3917"/>
        <pc:sldMkLst>
          <pc:docMk/>
          <pc:sldMk cId="1177542366" sldId="325"/>
        </pc:sldMkLst>
        <pc:picChg chg="del">
          <ac:chgData name="Franques Garcia, Antonio Maria" userId="2953e12e-10a0-412f-9056-473c220a2618" providerId="ADAL" clId="{174FE22F-2569-48E7-836C-42528569FCF2}" dt="2021-02-02T00:12:03.926" v="2995"/>
          <ac:picMkLst>
            <pc:docMk/>
            <pc:sldMk cId="1177542366" sldId="325"/>
            <ac:picMk id="8" creationId="{478DE447-08BB-487E-8FA4-AB83B65B2E7D}"/>
          </ac:picMkLst>
        </pc:picChg>
      </pc:sldChg>
      <pc:sldChg chg="delSp modSp mod modTransition modAnim modNotesTx">
        <pc:chgData name="Franques Garcia, Antonio Maria" userId="2953e12e-10a0-412f-9056-473c220a2618" providerId="ADAL" clId="{174FE22F-2569-48E7-836C-42528569FCF2}" dt="2021-02-02T23:58:27.098" v="7421" actId="20577"/>
        <pc:sldMkLst>
          <pc:docMk/>
          <pc:sldMk cId="518969675" sldId="327"/>
        </pc:sldMkLst>
        <pc:spChg chg="mod">
          <ac:chgData name="Franques Garcia, Antonio Maria" userId="2953e12e-10a0-412f-9056-473c220a2618" providerId="ADAL" clId="{174FE22F-2569-48E7-836C-42528569FCF2}" dt="2021-02-02T23:58:27.098" v="7421" actId="20577"/>
          <ac:spMkLst>
            <pc:docMk/>
            <pc:sldMk cId="518969675" sldId="327"/>
            <ac:spMk id="3" creationId="{0FF22ED8-A43E-4D0A-A19C-B6739A81EEA7}"/>
          </ac:spMkLst>
        </pc:spChg>
        <pc:picChg chg="del">
          <ac:chgData name="Franques Garcia, Antonio Maria" userId="2953e12e-10a0-412f-9056-473c220a2618" providerId="ADAL" clId="{174FE22F-2569-48E7-836C-42528569FCF2}" dt="2021-02-02T00:12:03.926" v="2995"/>
          <ac:picMkLst>
            <pc:docMk/>
            <pc:sldMk cId="518969675" sldId="327"/>
            <ac:picMk id="85" creationId="{FFF7F7C3-F428-4B4F-8825-1E8F8F781432}"/>
          </ac:picMkLst>
        </pc:picChg>
      </pc:sldChg>
      <pc:sldChg chg="addSp delSp modSp mod modTransition modAnim">
        <pc:chgData name="Franques Garcia, Antonio Maria" userId="2953e12e-10a0-412f-9056-473c220a2618" providerId="ADAL" clId="{174FE22F-2569-48E7-836C-42528569FCF2}" dt="2021-02-02T23:58:41.374" v="7425" actId="20577"/>
        <pc:sldMkLst>
          <pc:docMk/>
          <pc:sldMk cId="1000527211" sldId="328"/>
        </pc:sldMkLst>
        <pc:spChg chg="mod">
          <ac:chgData name="Franques Garcia, Antonio Maria" userId="2953e12e-10a0-412f-9056-473c220a2618" providerId="ADAL" clId="{174FE22F-2569-48E7-836C-42528569FCF2}" dt="2021-02-02T23:58:41.374" v="7425" actId="20577"/>
          <ac:spMkLst>
            <pc:docMk/>
            <pc:sldMk cId="1000527211" sldId="328"/>
            <ac:spMk id="3" creationId="{0FF22ED8-A43E-4D0A-A19C-B6739A81EEA7}"/>
          </ac:spMkLst>
        </pc:spChg>
        <pc:spChg chg="mod">
          <ac:chgData name="Franques Garcia, Antonio Maria" userId="2953e12e-10a0-412f-9056-473c220a2618" providerId="ADAL" clId="{174FE22F-2569-48E7-836C-42528569FCF2}" dt="2021-02-02T02:42:37.180" v="5847" actId="1076"/>
          <ac:spMkLst>
            <pc:docMk/>
            <pc:sldMk cId="1000527211" sldId="328"/>
            <ac:spMk id="76" creationId="{1694AA55-CEB9-4ED2-A894-AD40CA6DF660}"/>
          </ac:spMkLst>
        </pc:spChg>
        <pc:spChg chg="add mod">
          <ac:chgData name="Franques Garcia, Antonio Maria" userId="2953e12e-10a0-412f-9056-473c220a2618" providerId="ADAL" clId="{174FE22F-2569-48E7-836C-42528569FCF2}" dt="2021-02-02T02:42:42.668" v="5849" actId="1076"/>
          <ac:spMkLst>
            <pc:docMk/>
            <pc:sldMk cId="1000527211" sldId="328"/>
            <ac:spMk id="77" creationId="{BE3A4756-5BAE-4356-A79A-D06B2710665A}"/>
          </ac:spMkLst>
        </pc:spChg>
        <pc:picChg chg="del">
          <ac:chgData name="Franques Garcia, Antonio Maria" userId="2953e12e-10a0-412f-9056-473c220a2618" providerId="ADAL" clId="{174FE22F-2569-48E7-836C-42528569FCF2}" dt="2021-02-02T00:12:03.926" v="2995"/>
          <ac:picMkLst>
            <pc:docMk/>
            <pc:sldMk cId="1000527211" sldId="328"/>
            <ac:picMk id="2" creationId="{EF66B7BA-A594-44AE-BDF9-078149DD9CEA}"/>
          </ac:picMkLst>
        </pc:picChg>
      </pc:sldChg>
      <pc:sldChg chg="delSp modTransition modAnim modNotesTx">
        <pc:chgData name="Franques Garcia, Antonio Maria" userId="2953e12e-10a0-412f-9056-473c220a2618" providerId="ADAL" clId="{174FE22F-2569-48E7-836C-42528569FCF2}" dt="2021-02-02T00:48:03.863" v="3939"/>
        <pc:sldMkLst>
          <pc:docMk/>
          <pc:sldMk cId="2889571628" sldId="329"/>
        </pc:sldMkLst>
        <pc:picChg chg="del">
          <ac:chgData name="Franques Garcia, Antonio Maria" userId="2953e12e-10a0-412f-9056-473c220a2618" providerId="ADAL" clId="{174FE22F-2569-48E7-836C-42528569FCF2}" dt="2021-02-02T00:12:03.926" v="2995"/>
          <ac:picMkLst>
            <pc:docMk/>
            <pc:sldMk cId="2889571628" sldId="329"/>
            <ac:picMk id="72" creationId="{516CA0F0-9B52-4721-8C47-080C9A71C210}"/>
          </ac:picMkLst>
        </pc:picChg>
      </pc:sldChg>
      <pc:sldChg chg="delSp modTransition modAnim modNotesTx">
        <pc:chgData name="Franques Garcia, Antonio Maria" userId="2953e12e-10a0-412f-9056-473c220a2618" providerId="ADAL" clId="{174FE22F-2569-48E7-836C-42528569FCF2}" dt="2021-02-02T00:48:12.023" v="3940"/>
        <pc:sldMkLst>
          <pc:docMk/>
          <pc:sldMk cId="1706215945" sldId="330"/>
        </pc:sldMkLst>
        <pc:picChg chg="del">
          <ac:chgData name="Franques Garcia, Antonio Maria" userId="2953e12e-10a0-412f-9056-473c220a2618" providerId="ADAL" clId="{174FE22F-2569-48E7-836C-42528569FCF2}" dt="2021-02-02T00:12:03.926" v="2995"/>
          <ac:picMkLst>
            <pc:docMk/>
            <pc:sldMk cId="1706215945" sldId="330"/>
            <ac:picMk id="2" creationId="{CF080D2E-EB8A-472C-88A2-E8EDFD88EAB6}"/>
          </ac:picMkLst>
        </pc:picChg>
      </pc:sldChg>
      <pc:sldChg chg="delSp modTransition modAnim modNotesTx">
        <pc:chgData name="Franques Garcia, Antonio Maria" userId="2953e12e-10a0-412f-9056-473c220a2618" providerId="ADAL" clId="{174FE22F-2569-48E7-836C-42528569FCF2}" dt="2021-02-02T00:42:53.609" v="3917"/>
        <pc:sldMkLst>
          <pc:docMk/>
          <pc:sldMk cId="3484915237" sldId="331"/>
        </pc:sldMkLst>
        <pc:picChg chg="del">
          <ac:chgData name="Franques Garcia, Antonio Maria" userId="2953e12e-10a0-412f-9056-473c220a2618" providerId="ADAL" clId="{174FE22F-2569-48E7-836C-42528569FCF2}" dt="2021-02-02T00:12:03.926" v="2995"/>
          <ac:picMkLst>
            <pc:docMk/>
            <pc:sldMk cId="3484915237" sldId="331"/>
            <ac:picMk id="72" creationId="{06415E90-4AAD-4935-94A8-66616E6996D6}"/>
          </ac:picMkLst>
        </pc:picChg>
      </pc:sldChg>
      <pc:sldChg chg="delSp modSp mod modTransition modAnim">
        <pc:chgData name="Franques Garcia, Antonio Maria" userId="2953e12e-10a0-412f-9056-473c220a2618" providerId="ADAL" clId="{174FE22F-2569-48E7-836C-42528569FCF2}" dt="2021-02-02T23:59:03.808" v="7442" actId="20577"/>
        <pc:sldMkLst>
          <pc:docMk/>
          <pc:sldMk cId="2301606274" sldId="333"/>
        </pc:sldMkLst>
        <pc:spChg chg="mod">
          <ac:chgData name="Franques Garcia, Antonio Maria" userId="2953e12e-10a0-412f-9056-473c220a2618" providerId="ADAL" clId="{174FE22F-2569-48E7-836C-42528569FCF2}" dt="2021-02-02T23:59:03.808" v="7442" actId="20577"/>
          <ac:spMkLst>
            <pc:docMk/>
            <pc:sldMk cId="2301606274" sldId="333"/>
            <ac:spMk id="3" creationId="{0FF22ED8-A43E-4D0A-A19C-B6739A81EEA7}"/>
          </ac:spMkLst>
        </pc:spChg>
        <pc:picChg chg="del">
          <ac:chgData name="Franques Garcia, Antonio Maria" userId="2953e12e-10a0-412f-9056-473c220a2618" providerId="ADAL" clId="{174FE22F-2569-48E7-836C-42528569FCF2}" dt="2021-02-02T00:12:03.926" v="2995"/>
          <ac:picMkLst>
            <pc:docMk/>
            <pc:sldMk cId="2301606274" sldId="333"/>
            <ac:picMk id="70" creationId="{A1FE0325-5F7D-4D0A-8C77-01D4E8103B7C}"/>
          </ac:picMkLst>
        </pc:picChg>
      </pc:sldChg>
      <pc:sldChg chg="delSp modSp mod modTransition modAnim">
        <pc:chgData name="Franques Garcia, Antonio Maria" userId="2953e12e-10a0-412f-9056-473c220a2618" providerId="ADAL" clId="{174FE22F-2569-48E7-836C-42528569FCF2}" dt="2021-02-02T23:58:59.269" v="7436" actId="20577"/>
        <pc:sldMkLst>
          <pc:docMk/>
          <pc:sldMk cId="4068744193" sldId="334"/>
        </pc:sldMkLst>
        <pc:spChg chg="mod">
          <ac:chgData name="Franques Garcia, Antonio Maria" userId="2953e12e-10a0-412f-9056-473c220a2618" providerId="ADAL" clId="{174FE22F-2569-48E7-836C-42528569FCF2}" dt="2021-02-02T23:58:59.269" v="7436" actId="20577"/>
          <ac:spMkLst>
            <pc:docMk/>
            <pc:sldMk cId="4068744193" sldId="334"/>
            <ac:spMk id="3" creationId="{0FF22ED8-A43E-4D0A-A19C-B6739A81EEA7}"/>
          </ac:spMkLst>
        </pc:spChg>
        <pc:picChg chg="del">
          <ac:chgData name="Franques Garcia, Antonio Maria" userId="2953e12e-10a0-412f-9056-473c220a2618" providerId="ADAL" clId="{174FE22F-2569-48E7-836C-42528569FCF2}" dt="2021-02-02T00:12:03.926" v="2995"/>
          <ac:picMkLst>
            <pc:docMk/>
            <pc:sldMk cId="4068744193" sldId="334"/>
            <ac:picMk id="72" creationId="{7F58E209-7101-4202-B6B0-9624877478A6}"/>
          </ac:picMkLst>
        </pc:picChg>
      </pc:sldChg>
      <pc:sldChg chg="delSp modSp mod modTransition modAnim modNotesTx">
        <pc:chgData name="Franques Garcia, Antonio Maria" userId="2953e12e-10a0-412f-9056-473c220a2618" providerId="ADAL" clId="{174FE22F-2569-48E7-836C-42528569FCF2}" dt="2021-02-02T23:59:15.172" v="7443" actId="20577"/>
        <pc:sldMkLst>
          <pc:docMk/>
          <pc:sldMk cId="1930125188" sldId="335"/>
        </pc:sldMkLst>
        <pc:spChg chg="mod">
          <ac:chgData name="Franques Garcia, Antonio Maria" userId="2953e12e-10a0-412f-9056-473c220a2618" providerId="ADAL" clId="{174FE22F-2569-48E7-836C-42528569FCF2}" dt="2021-02-02T23:59:15.172" v="7443" actId="20577"/>
          <ac:spMkLst>
            <pc:docMk/>
            <pc:sldMk cId="1930125188" sldId="335"/>
            <ac:spMk id="3" creationId="{0FF22ED8-A43E-4D0A-A19C-B6739A81EEA7}"/>
          </ac:spMkLst>
        </pc:spChg>
        <pc:picChg chg="del">
          <ac:chgData name="Franques Garcia, Antonio Maria" userId="2953e12e-10a0-412f-9056-473c220a2618" providerId="ADAL" clId="{174FE22F-2569-48E7-836C-42528569FCF2}" dt="2021-02-02T00:12:03.926" v="2995"/>
          <ac:picMkLst>
            <pc:docMk/>
            <pc:sldMk cId="1930125188" sldId="335"/>
            <ac:picMk id="92" creationId="{E54664A2-05B8-434B-9728-AE3EFAC6F4B1}"/>
          </ac:picMkLst>
        </pc:picChg>
      </pc:sldChg>
      <pc:sldChg chg="delSp modSp mod modTransition modAnim">
        <pc:chgData name="Franques Garcia, Antonio Maria" userId="2953e12e-10a0-412f-9056-473c220a2618" providerId="ADAL" clId="{174FE22F-2569-48E7-836C-42528569FCF2}" dt="2021-02-02T23:59:21.450" v="7444" actId="20577"/>
        <pc:sldMkLst>
          <pc:docMk/>
          <pc:sldMk cId="1876562745" sldId="336"/>
        </pc:sldMkLst>
        <pc:spChg chg="mod">
          <ac:chgData name="Franques Garcia, Antonio Maria" userId="2953e12e-10a0-412f-9056-473c220a2618" providerId="ADAL" clId="{174FE22F-2569-48E7-836C-42528569FCF2}" dt="2021-02-02T23:59:21.450" v="7444" actId="20577"/>
          <ac:spMkLst>
            <pc:docMk/>
            <pc:sldMk cId="1876562745" sldId="336"/>
            <ac:spMk id="3" creationId="{0FF22ED8-A43E-4D0A-A19C-B6739A81EEA7}"/>
          </ac:spMkLst>
        </pc:spChg>
        <pc:picChg chg="del">
          <ac:chgData name="Franques Garcia, Antonio Maria" userId="2953e12e-10a0-412f-9056-473c220a2618" providerId="ADAL" clId="{174FE22F-2569-48E7-836C-42528569FCF2}" dt="2021-02-02T00:12:03.926" v="2995"/>
          <ac:picMkLst>
            <pc:docMk/>
            <pc:sldMk cId="1876562745" sldId="336"/>
            <ac:picMk id="86" creationId="{7348E7CF-8EE3-4138-A724-013DDE730481}"/>
          </ac:picMkLst>
        </pc:picChg>
      </pc:sldChg>
      <pc:sldChg chg="addSp delSp modSp mod modTransition modAnim modNotesTx">
        <pc:chgData name="Franques Garcia, Antonio Maria" userId="2953e12e-10a0-412f-9056-473c220a2618" providerId="ADAL" clId="{174FE22F-2569-48E7-836C-42528569FCF2}" dt="2021-02-02T23:59:27.264" v="7445" actId="20577"/>
        <pc:sldMkLst>
          <pc:docMk/>
          <pc:sldMk cId="296095197" sldId="337"/>
        </pc:sldMkLst>
        <pc:spChg chg="mod">
          <ac:chgData name="Franques Garcia, Antonio Maria" userId="2953e12e-10a0-412f-9056-473c220a2618" providerId="ADAL" clId="{174FE22F-2569-48E7-836C-42528569FCF2}" dt="2021-02-02T23:59:27.264" v="7445" actId="20577"/>
          <ac:spMkLst>
            <pc:docMk/>
            <pc:sldMk cId="296095197" sldId="337"/>
            <ac:spMk id="3" creationId="{0FF22ED8-A43E-4D0A-A19C-B6739A81EEA7}"/>
          </ac:spMkLst>
        </pc:spChg>
        <pc:spChg chg="add mod">
          <ac:chgData name="Franques Garcia, Antonio Maria" userId="2953e12e-10a0-412f-9056-473c220a2618" providerId="ADAL" clId="{174FE22F-2569-48E7-836C-42528569FCF2}" dt="2021-02-02T02:44:41.433" v="5851" actId="1076"/>
          <ac:spMkLst>
            <pc:docMk/>
            <pc:sldMk cId="296095197" sldId="337"/>
            <ac:spMk id="72" creationId="{7C87FACB-C9D8-41F8-AA6B-148925D70E85}"/>
          </ac:spMkLst>
        </pc:spChg>
        <pc:picChg chg="del">
          <ac:chgData name="Franques Garcia, Antonio Maria" userId="2953e12e-10a0-412f-9056-473c220a2618" providerId="ADAL" clId="{174FE22F-2569-48E7-836C-42528569FCF2}" dt="2021-02-02T00:12:03.926" v="2995"/>
          <ac:picMkLst>
            <pc:docMk/>
            <pc:sldMk cId="296095197" sldId="337"/>
            <ac:picMk id="80" creationId="{963C3F21-1FDC-4865-8584-E4CCA751803E}"/>
          </ac:picMkLst>
        </pc:picChg>
      </pc:sldChg>
      <pc:sldChg chg="delSp modSp mod modTransition modAnim modNotesTx">
        <pc:chgData name="Franques Garcia, Antonio Maria" userId="2953e12e-10a0-412f-9056-473c220a2618" providerId="ADAL" clId="{174FE22F-2569-48E7-836C-42528569FCF2}" dt="2021-02-02T19:32:31.245" v="6288"/>
        <pc:sldMkLst>
          <pc:docMk/>
          <pc:sldMk cId="2136010150" sldId="338"/>
        </pc:sldMkLst>
        <pc:spChg chg="mod">
          <ac:chgData name="Franques Garcia, Antonio Maria" userId="2953e12e-10a0-412f-9056-473c220a2618" providerId="ADAL" clId="{174FE22F-2569-48E7-836C-42528569FCF2}" dt="2021-02-01T23:49:38.574" v="1361" actId="20577"/>
          <ac:spMkLst>
            <pc:docMk/>
            <pc:sldMk cId="2136010150" sldId="338"/>
            <ac:spMk id="3" creationId="{0FF22ED8-A43E-4D0A-A19C-B6739A81EEA7}"/>
          </ac:spMkLst>
        </pc:spChg>
        <pc:spChg chg="mod">
          <ac:chgData name="Franques Garcia, Antonio Maria" userId="2953e12e-10a0-412f-9056-473c220a2618" providerId="ADAL" clId="{174FE22F-2569-48E7-836C-42528569FCF2}" dt="2021-02-01T23:41:03.660" v="821" actId="6549"/>
          <ac:spMkLst>
            <pc:docMk/>
            <pc:sldMk cId="2136010150" sldId="338"/>
            <ac:spMk id="10" creationId="{3D59ED8D-FC91-46E1-8E6F-EA63B8052A72}"/>
          </ac:spMkLst>
        </pc:spChg>
        <pc:picChg chg="del">
          <ac:chgData name="Franques Garcia, Antonio Maria" userId="2953e12e-10a0-412f-9056-473c220a2618" providerId="ADAL" clId="{174FE22F-2569-48E7-836C-42528569FCF2}" dt="2021-02-02T00:12:03.926" v="2995"/>
          <ac:picMkLst>
            <pc:docMk/>
            <pc:sldMk cId="2136010150" sldId="338"/>
            <ac:picMk id="13" creationId="{617D7E7A-01F4-42C6-B863-81602AC1CB5A}"/>
          </ac:picMkLst>
        </pc:picChg>
      </pc:sldChg>
      <pc:sldChg chg="addSp delSp modSp mod modTransition addAnim delAnim modAnim modNotesTx">
        <pc:chgData name="Franques Garcia, Antonio Maria" userId="2953e12e-10a0-412f-9056-473c220a2618" providerId="ADAL" clId="{174FE22F-2569-48E7-836C-42528569FCF2}" dt="2021-02-03T00:00:03.069" v="7446" actId="20577"/>
        <pc:sldMkLst>
          <pc:docMk/>
          <pc:sldMk cId="1553263244" sldId="339"/>
        </pc:sldMkLst>
        <pc:spChg chg="mod">
          <ac:chgData name="Franques Garcia, Antonio Maria" userId="2953e12e-10a0-412f-9056-473c220a2618" providerId="ADAL" clId="{174FE22F-2569-48E7-836C-42528569FCF2}" dt="2021-02-03T00:00:03.069" v="7446" actId="20577"/>
          <ac:spMkLst>
            <pc:docMk/>
            <pc:sldMk cId="1553263244" sldId="339"/>
            <ac:spMk id="3" creationId="{0FF22ED8-A43E-4D0A-A19C-B6739A81EEA7}"/>
          </ac:spMkLst>
        </pc:spChg>
        <pc:spChg chg="add mod">
          <ac:chgData name="Franques Garcia, Antonio Maria" userId="2953e12e-10a0-412f-9056-473c220a2618" providerId="ADAL" clId="{174FE22F-2569-48E7-836C-42528569FCF2}" dt="2021-02-01T23:50:16.517" v="1405" actId="1036"/>
          <ac:spMkLst>
            <pc:docMk/>
            <pc:sldMk cId="1553263244" sldId="339"/>
            <ac:spMk id="7" creationId="{C5862A38-2949-4381-845D-A1E72F75F3C9}"/>
          </ac:spMkLst>
        </pc:spChg>
        <pc:spChg chg="del">
          <ac:chgData name="Franques Garcia, Antonio Maria" userId="2953e12e-10a0-412f-9056-473c220a2618" providerId="ADAL" clId="{174FE22F-2569-48E7-836C-42528569FCF2}" dt="2021-02-01T23:49:52.480" v="1368" actId="478"/>
          <ac:spMkLst>
            <pc:docMk/>
            <pc:sldMk cId="1553263244" sldId="339"/>
            <ac:spMk id="9" creationId="{5F031F49-324D-4EC4-8609-FEF16ACC1626}"/>
          </ac:spMkLst>
        </pc:spChg>
        <pc:spChg chg="mod">
          <ac:chgData name="Franques Garcia, Antonio Maria" userId="2953e12e-10a0-412f-9056-473c220a2618" providerId="ADAL" clId="{174FE22F-2569-48E7-836C-42528569FCF2}" dt="2021-02-01T23:50:09.917" v="1397" actId="1036"/>
          <ac:spMkLst>
            <pc:docMk/>
            <pc:sldMk cId="1553263244" sldId="339"/>
            <ac:spMk id="10" creationId="{3D59ED8D-FC91-46E1-8E6F-EA63B8052A72}"/>
          </ac:spMkLst>
        </pc:spChg>
        <pc:spChg chg="add mod">
          <ac:chgData name="Franques Garcia, Antonio Maria" userId="2953e12e-10a0-412f-9056-473c220a2618" providerId="ADAL" clId="{174FE22F-2569-48E7-836C-42528569FCF2}" dt="2021-02-01T23:50:16.517" v="1405" actId="1036"/>
          <ac:spMkLst>
            <pc:docMk/>
            <pc:sldMk cId="1553263244" sldId="339"/>
            <ac:spMk id="11" creationId="{4A1F7D60-1B52-4982-BEBF-F04427155DA9}"/>
          </ac:spMkLst>
        </pc:spChg>
        <pc:spChg chg="add mod">
          <ac:chgData name="Franques Garcia, Antonio Maria" userId="2953e12e-10a0-412f-9056-473c220a2618" providerId="ADAL" clId="{174FE22F-2569-48E7-836C-42528569FCF2}" dt="2021-02-01T23:50:16.517" v="1405" actId="1036"/>
          <ac:spMkLst>
            <pc:docMk/>
            <pc:sldMk cId="1553263244" sldId="339"/>
            <ac:spMk id="12" creationId="{5F5DCF66-4071-418F-9C2A-BA7D738EB81B}"/>
          </ac:spMkLst>
        </pc:spChg>
        <pc:spChg chg="add mod">
          <ac:chgData name="Franques Garcia, Antonio Maria" userId="2953e12e-10a0-412f-9056-473c220a2618" providerId="ADAL" clId="{174FE22F-2569-48E7-836C-42528569FCF2}" dt="2021-02-01T23:50:16.517" v="1405" actId="1036"/>
          <ac:spMkLst>
            <pc:docMk/>
            <pc:sldMk cId="1553263244" sldId="339"/>
            <ac:spMk id="13" creationId="{E86F23AF-356C-4B3C-938C-6E84AFD8482F}"/>
          </ac:spMkLst>
        </pc:spChg>
        <pc:spChg chg="add del mod">
          <ac:chgData name="Franques Garcia, Antonio Maria" userId="2953e12e-10a0-412f-9056-473c220a2618" providerId="ADAL" clId="{174FE22F-2569-48E7-836C-42528569FCF2}" dt="2021-02-02T20:20:01.071" v="6303"/>
          <ac:spMkLst>
            <pc:docMk/>
            <pc:sldMk cId="1553263244" sldId="339"/>
            <ac:spMk id="16" creationId="{BD35D96D-A179-4C43-9B38-7DF054B7C58A}"/>
          </ac:spMkLst>
        </pc:spChg>
        <pc:spChg chg="add del mod">
          <ac:chgData name="Franques Garcia, Antonio Maria" userId="2953e12e-10a0-412f-9056-473c220a2618" providerId="ADAL" clId="{174FE22F-2569-48E7-836C-42528569FCF2}" dt="2021-02-02T20:20:01.071" v="6303"/>
          <ac:spMkLst>
            <pc:docMk/>
            <pc:sldMk cId="1553263244" sldId="339"/>
            <ac:spMk id="18" creationId="{D03CBD31-D62C-45E8-806A-8C10F7D501F5}"/>
          </ac:spMkLst>
        </pc:spChg>
        <pc:spChg chg="add del mod">
          <ac:chgData name="Franques Garcia, Antonio Maria" userId="2953e12e-10a0-412f-9056-473c220a2618" providerId="ADAL" clId="{174FE22F-2569-48E7-836C-42528569FCF2}" dt="2021-02-02T20:20:01.071" v="6303"/>
          <ac:spMkLst>
            <pc:docMk/>
            <pc:sldMk cId="1553263244" sldId="339"/>
            <ac:spMk id="41" creationId="{CB2792C9-76CD-4D44-BCCD-A4B1030EDBF8}"/>
          </ac:spMkLst>
        </pc:spChg>
        <pc:spChg chg="add del mod">
          <ac:chgData name="Franques Garcia, Antonio Maria" userId="2953e12e-10a0-412f-9056-473c220a2618" providerId="ADAL" clId="{174FE22F-2569-48E7-836C-42528569FCF2}" dt="2021-02-02T20:20:01.071" v="6303"/>
          <ac:spMkLst>
            <pc:docMk/>
            <pc:sldMk cId="1553263244" sldId="339"/>
            <ac:spMk id="64" creationId="{AFFE2507-B7DD-4C47-AE42-7830E6A36EB0}"/>
          </ac:spMkLst>
        </pc:spChg>
        <pc:spChg chg="add del mod">
          <ac:chgData name="Franques Garcia, Antonio Maria" userId="2953e12e-10a0-412f-9056-473c220a2618" providerId="ADAL" clId="{174FE22F-2569-48E7-836C-42528569FCF2}" dt="2021-02-02T20:20:01.071" v="6303"/>
          <ac:spMkLst>
            <pc:docMk/>
            <pc:sldMk cId="1553263244" sldId="339"/>
            <ac:spMk id="65" creationId="{3F867D55-4661-46CF-8733-F5EF0B254D34}"/>
          </ac:spMkLst>
        </pc:spChg>
        <pc:spChg chg="add del mod">
          <ac:chgData name="Franques Garcia, Antonio Maria" userId="2953e12e-10a0-412f-9056-473c220a2618" providerId="ADAL" clId="{174FE22F-2569-48E7-836C-42528569FCF2}" dt="2021-02-02T20:20:01.071" v="6303"/>
          <ac:spMkLst>
            <pc:docMk/>
            <pc:sldMk cId="1553263244" sldId="339"/>
            <ac:spMk id="66" creationId="{A92F373F-6AD2-49AD-8079-F415D6FBC4AB}"/>
          </ac:spMkLst>
        </pc:spChg>
        <pc:spChg chg="add del mod">
          <ac:chgData name="Franques Garcia, Antonio Maria" userId="2953e12e-10a0-412f-9056-473c220a2618" providerId="ADAL" clId="{174FE22F-2569-48E7-836C-42528569FCF2}" dt="2021-02-02T20:20:01.071" v="6303"/>
          <ac:spMkLst>
            <pc:docMk/>
            <pc:sldMk cId="1553263244" sldId="339"/>
            <ac:spMk id="67" creationId="{FB45A9AD-7208-4173-8AD1-E0F2EA6A45C3}"/>
          </ac:spMkLst>
        </pc:spChg>
        <pc:spChg chg="add del mod">
          <ac:chgData name="Franques Garcia, Antonio Maria" userId="2953e12e-10a0-412f-9056-473c220a2618" providerId="ADAL" clId="{174FE22F-2569-48E7-836C-42528569FCF2}" dt="2021-02-02T20:20:01.071" v="6303"/>
          <ac:spMkLst>
            <pc:docMk/>
            <pc:sldMk cId="1553263244" sldId="339"/>
            <ac:spMk id="68" creationId="{E13283F6-2D22-48B4-8F74-374AE6C5D8EB}"/>
          </ac:spMkLst>
        </pc:spChg>
        <pc:spChg chg="add del mod">
          <ac:chgData name="Franques Garcia, Antonio Maria" userId="2953e12e-10a0-412f-9056-473c220a2618" providerId="ADAL" clId="{174FE22F-2569-48E7-836C-42528569FCF2}" dt="2021-02-02T20:20:01.071" v="6303"/>
          <ac:spMkLst>
            <pc:docMk/>
            <pc:sldMk cId="1553263244" sldId="339"/>
            <ac:spMk id="69" creationId="{1BC834F2-5AC8-46AD-BC68-E97F27AE733F}"/>
          </ac:spMkLst>
        </pc:spChg>
        <pc:spChg chg="add del mod">
          <ac:chgData name="Franques Garcia, Antonio Maria" userId="2953e12e-10a0-412f-9056-473c220a2618" providerId="ADAL" clId="{174FE22F-2569-48E7-836C-42528569FCF2}" dt="2021-02-02T20:20:01.071" v="6303"/>
          <ac:spMkLst>
            <pc:docMk/>
            <pc:sldMk cId="1553263244" sldId="339"/>
            <ac:spMk id="70" creationId="{B5E0F655-9C77-4B38-8B64-588AFAEBA90C}"/>
          </ac:spMkLst>
        </pc:spChg>
        <pc:spChg chg="add del mod">
          <ac:chgData name="Franques Garcia, Antonio Maria" userId="2953e12e-10a0-412f-9056-473c220a2618" providerId="ADAL" clId="{174FE22F-2569-48E7-836C-42528569FCF2}" dt="2021-02-02T20:20:01.071" v="6303"/>
          <ac:spMkLst>
            <pc:docMk/>
            <pc:sldMk cId="1553263244" sldId="339"/>
            <ac:spMk id="71" creationId="{33B1265E-F7AF-423A-8F82-7A7D37121DCE}"/>
          </ac:spMkLst>
        </pc:spChg>
        <pc:spChg chg="add del mod">
          <ac:chgData name="Franques Garcia, Antonio Maria" userId="2953e12e-10a0-412f-9056-473c220a2618" providerId="ADAL" clId="{174FE22F-2569-48E7-836C-42528569FCF2}" dt="2021-02-02T20:20:01.071" v="6303"/>
          <ac:spMkLst>
            <pc:docMk/>
            <pc:sldMk cId="1553263244" sldId="339"/>
            <ac:spMk id="72" creationId="{3CFC2E5A-5DFE-4423-889D-B0A1A52F2DF2}"/>
          </ac:spMkLst>
        </pc:spChg>
        <pc:spChg chg="add del mod">
          <ac:chgData name="Franques Garcia, Antonio Maria" userId="2953e12e-10a0-412f-9056-473c220a2618" providerId="ADAL" clId="{174FE22F-2569-48E7-836C-42528569FCF2}" dt="2021-02-02T20:20:01.071" v="6303"/>
          <ac:spMkLst>
            <pc:docMk/>
            <pc:sldMk cId="1553263244" sldId="339"/>
            <ac:spMk id="73" creationId="{5036B333-7F4A-4D4B-9493-2F56B1121CA7}"/>
          </ac:spMkLst>
        </pc:spChg>
        <pc:spChg chg="add del mod">
          <ac:chgData name="Franques Garcia, Antonio Maria" userId="2953e12e-10a0-412f-9056-473c220a2618" providerId="ADAL" clId="{174FE22F-2569-48E7-836C-42528569FCF2}" dt="2021-02-02T20:33:58.822" v="6808" actId="1076"/>
          <ac:spMkLst>
            <pc:docMk/>
            <pc:sldMk cId="1553263244" sldId="339"/>
            <ac:spMk id="74" creationId="{A8723ECA-7238-4DA0-8B82-78D8E4180077}"/>
          </ac:spMkLst>
        </pc:spChg>
        <pc:spChg chg="add mod">
          <ac:chgData name="Franques Garcia, Antonio Maria" userId="2953e12e-10a0-412f-9056-473c220a2618" providerId="ADAL" clId="{174FE22F-2569-48E7-836C-42528569FCF2}" dt="2021-02-02T20:20:58.698" v="6313" actId="1036"/>
          <ac:spMkLst>
            <pc:docMk/>
            <pc:sldMk cId="1553263244" sldId="339"/>
            <ac:spMk id="75" creationId="{2397273A-3C1D-4EC0-A582-B3F908577B68}"/>
          </ac:spMkLst>
        </pc:spChg>
        <pc:spChg chg="add mod">
          <ac:chgData name="Franques Garcia, Antonio Maria" userId="2953e12e-10a0-412f-9056-473c220a2618" providerId="ADAL" clId="{174FE22F-2569-48E7-836C-42528569FCF2}" dt="2021-02-02T20:37:03.377" v="6925" actId="1035"/>
          <ac:spMkLst>
            <pc:docMk/>
            <pc:sldMk cId="1553263244" sldId="339"/>
            <ac:spMk id="83" creationId="{64FC097E-FF58-4640-8EEF-081532EF38E4}"/>
          </ac:spMkLst>
        </pc:spChg>
        <pc:spChg chg="add mod">
          <ac:chgData name="Franques Garcia, Antonio Maria" userId="2953e12e-10a0-412f-9056-473c220a2618" providerId="ADAL" clId="{174FE22F-2569-48E7-836C-42528569FCF2}" dt="2021-02-02T20:39:10.775" v="7038" actId="403"/>
          <ac:spMkLst>
            <pc:docMk/>
            <pc:sldMk cId="1553263244" sldId="339"/>
            <ac:spMk id="84" creationId="{2702DA55-22E0-4F78-A873-2704DCBECC0D}"/>
          </ac:spMkLst>
        </pc:spChg>
        <pc:spChg chg="add mod">
          <ac:chgData name="Franques Garcia, Antonio Maria" userId="2953e12e-10a0-412f-9056-473c220a2618" providerId="ADAL" clId="{174FE22F-2569-48E7-836C-42528569FCF2}" dt="2021-02-02T20:37:38.787" v="7028" actId="1037"/>
          <ac:spMkLst>
            <pc:docMk/>
            <pc:sldMk cId="1553263244" sldId="339"/>
            <ac:spMk id="85" creationId="{E4CB7E81-B7E5-473B-B03D-548DC86A3126}"/>
          </ac:spMkLst>
        </pc:spChg>
        <pc:spChg chg="add mod">
          <ac:chgData name="Franques Garcia, Antonio Maria" userId="2953e12e-10a0-412f-9056-473c220a2618" providerId="ADAL" clId="{174FE22F-2569-48E7-836C-42528569FCF2}" dt="2021-02-02T20:39:13.645" v="7039" actId="403"/>
          <ac:spMkLst>
            <pc:docMk/>
            <pc:sldMk cId="1553263244" sldId="339"/>
            <ac:spMk id="86" creationId="{82618726-8AD7-463E-90FE-7D6C421190DE}"/>
          </ac:spMkLst>
        </pc:spChg>
        <pc:spChg chg="add del mod">
          <ac:chgData name="Franques Garcia, Antonio Maria" userId="2953e12e-10a0-412f-9056-473c220a2618" providerId="ADAL" clId="{174FE22F-2569-48E7-836C-42528569FCF2}" dt="2021-02-02T20:45:11.856" v="7317"/>
          <ac:spMkLst>
            <pc:docMk/>
            <pc:sldMk cId="1553263244" sldId="339"/>
            <ac:spMk id="87" creationId="{D2BE104B-DA8F-45EF-A569-0513083CD6DB}"/>
          </ac:spMkLst>
        </pc:spChg>
        <pc:spChg chg="add del mod">
          <ac:chgData name="Franques Garcia, Antonio Maria" userId="2953e12e-10a0-412f-9056-473c220a2618" providerId="ADAL" clId="{174FE22F-2569-48E7-836C-42528569FCF2}" dt="2021-02-02T20:45:11.856" v="7317"/>
          <ac:spMkLst>
            <pc:docMk/>
            <pc:sldMk cId="1553263244" sldId="339"/>
            <ac:spMk id="88" creationId="{D6A33700-B47E-4E21-9403-55FA49B3E7CA}"/>
          </ac:spMkLst>
        </pc:spChg>
        <pc:picChg chg="mod">
          <ac:chgData name="Franques Garcia, Antonio Maria" userId="2953e12e-10a0-412f-9056-473c220a2618" providerId="ADAL" clId="{174FE22F-2569-48E7-836C-42528569FCF2}" dt="2021-02-02T20:34:06.202" v="6811" actId="1076"/>
          <ac:picMkLst>
            <pc:docMk/>
            <pc:sldMk cId="1553263244" sldId="339"/>
            <ac:picMk id="2" creationId="{D6AF7FF2-03A5-4BE6-999D-C36E6A04AB59}"/>
          </ac:picMkLst>
        </pc:picChg>
        <pc:picChg chg="del">
          <ac:chgData name="Franques Garcia, Antonio Maria" userId="2953e12e-10a0-412f-9056-473c220a2618" providerId="ADAL" clId="{174FE22F-2569-48E7-836C-42528569FCF2}" dt="2021-02-02T00:12:03.926" v="2995"/>
          <ac:picMkLst>
            <pc:docMk/>
            <pc:sldMk cId="1553263244" sldId="339"/>
            <ac:picMk id="8" creationId="{C44A34BB-597B-49B8-97D6-165016C171B3}"/>
          </ac:picMkLst>
        </pc:picChg>
        <pc:picChg chg="add del mod modCrop">
          <ac:chgData name="Franques Garcia, Antonio Maria" userId="2953e12e-10a0-412f-9056-473c220a2618" providerId="ADAL" clId="{174FE22F-2569-48E7-836C-42528569FCF2}" dt="2021-02-02T20:20:13.191" v="6304" actId="478"/>
          <ac:picMkLst>
            <pc:docMk/>
            <pc:sldMk cId="1553263244" sldId="339"/>
            <ac:picMk id="14" creationId="{A2CD9AA4-547A-462D-BEA6-2AD356D6F77D}"/>
          </ac:picMkLst>
        </pc:picChg>
        <pc:picChg chg="add del mod">
          <ac:chgData name="Franques Garcia, Antonio Maria" userId="2953e12e-10a0-412f-9056-473c220a2618" providerId="ADAL" clId="{174FE22F-2569-48E7-836C-42528569FCF2}" dt="2021-02-02T20:24:36.579" v="6424" actId="478"/>
          <ac:picMkLst>
            <pc:docMk/>
            <pc:sldMk cId="1553263244" sldId="339"/>
            <ac:picMk id="77" creationId="{985355A2-1526-403B-804D-714D593CCEE3}"/>
          </ac:picMkLst>
        </pc:picChg>
        <pc:picChg chg="add mod">
          <ac:chgData name="Franques Garcia, Antonio Maria" userId="2953e12e-10a0-412f-9056-473c220a2618" providerId="ADAL" clId="{174FE22F-2569-48E7-836C-42528569FCF2}" dt="2021-02-02T20:25:48.591" v="6501" actId="1037"/>
          <ac:picMkLst>
            <pc:docMk/>
            <pc:sldMk cId="1553263244" sldId="339"/>
            <ac:picMk id="79" creationId="{FE3A1FF2-984A-4B07-94A8-C6EFF8C4D180}"/>
          </ac:picMkLst>
        </pc:picChg>
        <pc:picChg chg="add del mod">
          <ac:chgData name="Franques Garcia, Antonio Maria" userId="2953e12e-10a0-412f-9056-473c220a2618" providerId="ADAL" clId="{174FE22F-2569-48E7-836C-42528569FCF2}" dt="2021-02-02T20:26:42.250" v="6520" actId="478"/>
          <ac:picMkLst>
            <pc:docMk/>
            <pc:sldMk cId="1553263244" sldId="339"/>
            <ac:picMk id="80" creationId="{544B6B15-7439-41EF-A8DB-F02C438BE531}"/>
          </ac:picMkLst>
        </pc:picChg>
        <pc:picChg chg="add mod">
          <ac:chgData name="Franques Garcia, Antonio Maria" userId="2953e12e-10a0-412f-9056-473c220a2618" providerId="ADAL" clId="{174FE22F-2569-48E7-836C-42528569FCF2}" dt="2021-02-02T20:27:24.577" v="6532" actId="1036"/>
          <ac:picMkLst>
            <pc:docMk/>
            <pc:sldMk cId="1553263244" sldId="339"/>
            <ac:picMk id="82" creationId="{4EC40240-B7CE-48C8-9C42-634AA61B64B6}"/>
          </ac:picMkLst>
        </pc:picChg>
        <pc:cxnChg chg="add del mod">
          <ac:chgData name="Franques Garcia, Antonio Maria" userId="2953e12e-10a0-412f-9056-473c220a2618" providerId="ADAL" clId="{174FE22F-2569-48E7-836C-42528569FCF2}" dt="2021-02-02T20:20:01.071" v="6303"/>
          <ac:cxnSpMkLst>
            <pc:docMk/>
            <pc:sldMk cId="1553263244" sldId="339"/>
            <ac:cxnSpMk id="15" creationId="{E7EFB634-DD02-4971-947D-BDFE8F15E9E3}"/>
          </ac:cxnSpMkLst>
        </pc:cxnChg>
        <pc:cxnChg chg="add del mod">
          <ac:chgData name="Franques Garcia, Antonio Maria" userId="2953e12e-10a0-412f-9056-473c220a2618" providerId="ADAL" clId="{174FE22F-2569-48E7-836C-42528569FCF2}" dt="2021-02-02T20:20:01.071" v="6303"/>
          <ac:cxnSpMkLst>
            <pc:docMk/>
            <pc:sldMk cId="1553263244" sldId="339"/>
            <ac:cxnSpMk id="17" creationId="{A5A70724-09B3-4783-91A9-7D1F81E2B38E}"/>
          </ac:cxnSpMkLst>
        </pc:cxnChg>
        <pc:cxnChg chg="add del mod">
          <ac:chgData name="Franques Garcia, Antonio Maria" userId="2953e12e-10a0-412f-9056-473c220a2618" providerId="ADAL" clId="{174FE22F-2569-48E7-836C-42528569FCF2}" dt="2021-02-02T20:20:01.071" v="6303"/>
          <ac:cxnSpMkLst>
            <pc:docMk/>
            <pc:sldMk cId="1553263244" sldId="339"/>
            <ac:cxnSpMk id="19" creationId="{9795C6FF-50B8-4BBA-8255-9DC3D69059AF}"/>
          </ac:cxnSpMkLst>
        </pc:cxnChg>
        <pc:cxnChg chg="add del mod">
          <ac:chgData name="Franques Garcia, Antonio Maria" userId="2953e12e-10a0-412f-9056-473c220a2618" providerId="ADAL" clId="{174FE22F-2569-48E7-836C-42528569FCF2}" dt="2021-02-02T20:20:01.071" v="6303"/>
          <ac:cxnSpMkLst>
            <pc:docMk/>
            <pc:sldMk cId="1553263244" sldId="339"/>
            <ac:cxnSpMk id="20" creationId="{437777D6-10EF-4D40-B0DB-F0F8D2BD112C}"/>
          </ac:cxnSpMkLst>
        </pc:cxnChg>
        <pc:cxnChg chg="add del mod">
          <ac:chgData name="Franques Garcia, Antonio Maria" userId="2953e12e-10a0-412f-9056-473c220a2618" providerId="ADAL" clId="{174FE22F-2569-48E7-836C-42528569FCF2}" dt="2021-02-02T20:20:01.071" v="6303"/>
          <ac:cxnSpMkLst>
            <pc:docMk/>
            <pc:sldMk cId="1553263244" sldId="339"/>
            <ac:cxnSpMk id="21" creationId="{C4839F0F-E363-4B48-9B02-FE1872B4B1E2}"/>
          </ac:cxnSpMkLst>
        </pc:cxnChg>
        <pc:cxnChg chg="add del mod">
          <ac:chgData name="Franques Garcia, Antonio Maria" userId="2953e12e-10a0-412f-9056-473c220a2618" providerId="ADAL" clId="{174FE22F-2569-48E7-836C-42528569FCF2}" dt="2021-02-02T20:20:01.071" v="6303"/>
          <ac:cxnSpMkLst>
            <pc:docMk/>
            <pc:sldMk cId="1553263244" sldId="339"/>
            <ac:cxnSpMk id="22" creationId="{EF679AC2-09AB-4BD4-82D9-18782717FE15}"/>
          </ac:cxnSpMkLst>
        </pc:cxnChg>
        <pc:cxnChg chg="add del mod">
          <ac:chgData name="Franques Garcia, Antonio Maria" userId="2953e12e-10a0-412f-9056-473c220a2618" providerId="ADAL" clId="{174FE22F-2569-48E7-836C-42528569FCF2}" dt="2021-02-02T20:20:01.071" v="6303"/>
          <ac:cxnSpMkLst>
            <pc:docMk/>
            <pc:sldMk cId="1553263244" sldId="339"/>
            <ac:cxnSpMk id="23" creationId="{DE718AAA-4EB6-4542-8958-62C3140E9EB4}"/>
          </ac:cxnSpMkLst>
        </pc:cxnChg>
        <pc:cxnChg chg="add del mod">
          <ac:chgData name="Franques Garcia, Antonio Maria" userId="2953e12e-10a0-412f-9056-473c220a2618" providerId="ADAL" clId="{174FE22F-2569-48E7-836C-42528569FCF2}" dt="2021-02-02T20:20:01.071" v="6303"/>
          <ac:cxnSpMkLst>
            <pc:docMk/>
            <pc:sldMk cId="1553263244" sldId="339"/>
            <ac:cxnSpMk id="24" creationId="{961B52FF-257A-4CC5-A2EE-DBCC3E4939EB}"/>
          </ac:cxnSpMkLst>
        </pc:cxnChg>
        <pc:cxnChg chg="add del mod">
          <ac:chgData name="Franques Garcia, Antonio Maria" userId="2953e12e-10a0-412f-9056-473c220a2618" providerId="ADAL" clId="{174FE22F-2569-48E7-836C-42528569FCF2}" dt="2021-02-02T20:20:01.071" v="6303"/>
          <ac:cxnSpMkLst>
            <pc:docMk/>
            <pc:sldMk cId="1553263244" sldId="339"/>
            <ac:cxnSpMk id="25" creationId="{14960632-952E-434D-80CA-FE28AD269EF4}"/>
          </ac:cxnSpMkLst>
        </pc:cxnChg>
        <pc:cxnChg chg="add del mod">
          <ac:chgData name="Franques Garcia, Antonio Maria" userId="2953e12e-10a0-412f-9056-473c220a2618" providerId="ADAL" clId="{174FE22F-2569-48E7-836C-42528569FCF2}" dt="2021-02-02T20:20:01.071" v="6303"/>
          <ac:cxnSpMkLst>
            <pc:docMk/>
            <pc:sldMk cId="1553263244" sldId="339"/>
            <ac:cxnSpMk id="26" creationId="{5D662905-FF90-42B2-BA1E-D963370D664A}"/>
          </ac:cxnSpMkLst>
        </pc:cxnChg>
        <pc:cxnChg chg="add del mod">
          <ac:chgData name="Franques Garcia, Antonio Maria" userId="2953e12e-10a0-412f-9056-473c220a2618" providerId="ADAL" clId="{174FE22F-2569-48E7-836C-42528569FCF2}" dt="2021-02-02T20:20:01.071" v="6303"/>
          <ac:cxnSpMkLst>
            <pc:docMk/>
            <pc:sldMk cId="1553263244" sldId="339"/>
            <ac:cxnSpMk id="27" creationId="{5FD027E1-A9A7-420B-AA7D-F1FAE3818714}"/>
          </ac:cxnSpMkLst>
        </pc:cxnChg>
        <pc:cxnChg chg="add del mod">
          <ac:chgData name="Franques Garcia, Antonio Maria" userId="2953e12e-10a0-412f-9056-473c220a2618" providerId="ADAL" clId="{174FE22F-2569-48E7-836C-42528569FCF2}" dt="2021-02-02T20:20:01.071" v="6303"/>
          <ac:cxnSpMkLst>
            <pc:docMk/>
            <pc:sldMk cId="1553263244" sldId="339"/>
            <ac:cxnSpMk id="28" creationId="{8C5A3F1B-4417-4BC9-BB2F-66CA56DC7E3C}"/>
          </ac:cxnSpMkLst>
        </pc:cxnChg>
        <pc:cxnChg chg="add del mod">
          <ac:chgData name="Franques Garcia, Antonio Maria" userId="2953e12e-10a0-412f-9056-473c220a2618" providerId="ADAL" clId="{174FE22F-2569-48E7-836C-42528569FCF2}" dt="2021-02-02T20:20:01.071" v="6303"/>
          <ac:cxnSpMkLst>
            <pc:docMk/>
            <pc:sldMk cId="1553263244" sldId="339"/>
            <ac:cxnSpMk id="29" creationId="{4B13673B-9FFD-42F3-B1E3-1D1B627A3569}"/>
          </ac:cxnSpMkLst>
        </pc:cxnChg>
        <pc:cxnChg chg="add del mod">
          <ac:chgData name="Franques Garcia, Antonio Maria" userId="2953e12e-10a0-412f-9056-473c220a2618" providerId="ADAL" clId="{174FE22F-2569-48E7-836C-42528569FCF2}" dt="2021-02-02T20:20:01.071" v="6303"/>
          <ac:cxnSpMkLst>
            <pc:docMk/>
            <pc:sldMk cId="1553263244" sldId="339"/>
            <ac:cxnSpMk id="30" creationId="{A5A13BBE-D317-408F-8F5D-C40AA9BFEEA2}"/>
          </ac:cxnSpMkLst>
        </pc:cxnChg>
        <pc:cxnChg chg="add del mod">
          <ac:chgData name="Franques Garcia, Antonio Maria" userId="2953e12e-10a0-412f-9056-473c220a2618" providerId="ADAL" clId="{174FE22F-2569-48E7-836C-42528569FCF2}" dt="2021-02-02T20:20:01.071" v="6303"/>
          <ac:cxnSpMkLst>
            <pc:docMk/>
            <pc:sldMk cId="1553263244" sldId="339"/>
            <ac:cxnSpMk id="31" creationId="{A358F84D-6F6E-4585-9DBD-8F7C738C59B4}"/>
          </ac:cxnSpMkLst>
        </pc:cxnChg>
        <pc:cxnChg chg="add del mod">
          <ac:chgData name="Franques Garcia, Antonio Maria" userId="2953e12e-10a0-412f-9056-473c220a2618" providerId="ADAL" clId="{174FE22F-2569-48E7-836C-42528569FCF2}" dt="2021-02-02T20:20:01.071" v="6303"/>
          <ac:cxnSpMkLst>
            <pc:docMk/>
            <pc:sldMk cId="1553263244" sldId="339"/>
            <ac:cxnSpMk id="32" creationId="{9A5368FC-6968-4090-850A-49C62CB947E1}"/>
          </ac:cxnSpMkLst>
        </pc:cxnChg>
        <pc:cxnChg chg="add del mod">
          <ac:chgData name="Franques Garcia, Antonio Maria" userId="2953e12e-10a0-412f-9056-473c220a2618" providerId="ADAL" clId="{174FE22F-2569-48E7-836C-42528569FCF2}" dt="2021-02-02T20:20:01.071" v="6303"/>
          <ac:cxnSpMkLst>
            <pc:docMk/>
            <pc:sldMk cId="1553263244" sldId="339"/>
            <ac:cxnSpMk id="33" creationId="{E1E5B419-CF08-4BF9-BA1C-F0D26CB6618C}"/>
          </ac:cxnSpMkLst>
        </pc:cxnChg>
        <pc:cxnChg chg="add del mod">
          <ac:chgData name="Franques Garcia, Antonio Maria" userId="2953e12e-10a0-412f-9056-473c220a2618" providerId="ADAL" clId="{174FE22F-2569-48E7-836C-42528569FCF2}" dt="2021-02-02T20:20:01.071" v="6303"/>
          <ac:cxnSpMkLst>
            <pc:docMk/>
            <pc:sldMk cId="1553263244" sldId="339"/>
            <ac:cxnSpMk id="34" creationId="{35AD064F-31FE-4294-BE33-E6A8D1F9E9F8}"/>
          </ac:cxnSpMkLst>
        </pc:cxnChg>
        <pc:cxnChg chg="add del mod">
          <ac:chgData name="Franques Garcia, Antonio Maria" userId="2953e12e-10a0-412f-9056-473c220a2618" providerId="ADAL" clId="{174FE22F-2569-48E7-836C-42528569FCF2}" dt="2021-02-02T20:20:01.071" v="6303"/>
          <ac:cxnSpMkLst>
            <pc:docMk/>
            <pc:sldMk cId="1553263244" sldId="339"/>
            <ac:cxnSpMk id="35" creationId="{69AC0E3C-AEA0-4CD5-B674-FA6110158295}"/>
          </ac:cxnSpMkLst>
        </pc:cxnChg>
        <pc:cxnChg chg="add del mod">
          <ac:chgData name="Franques Garcia, Antonio Maria" userId="2953e12e-10a0-412f-9056-473c220a2618" providerId="ADAL" clId="{174FE22F-2569-48E7-836C-42528569FCF2}" dt="2021-02-02T20:20:01.071" v="6303"/>
          <ac:cxnSpMkLst>
            <pc:docMk/>
            <pc:sldMk cId="1553263244" sldId="339"/>
            <ac:cxnSpMk id="36" creationId="{CD87A72F-8164-46DA-8A6E-9797442BCAAE}"/>
          </ac:cxnSpMkLst>
        </pc:cxnChg>
        <pc:cxnChg chg="add del mod">
          <ac:chgData name="Franques Garcia, Antonio Maria" userId="2953e12e-10a0-412f-9056-473c220a2618" providerId="ADAL" clId="{174FE22F-2569-48E7-836C-42528569FCF2}" dt="2021-02-02T20:20:01.071" v="6303"/>
          <ac:cxnSpMkLst>
            <pc:docMk/>
            <pc:sldMk cId="1553263244" sldId="339"/>
            <ac:cxnSpMk id="37" creationId="{2838D820-3735-4EC9-8542-7CEDE81BBE4F}"/>
          </ac:cxnSpMkLst>
        </pc:cxnChg>
        <pc:cxnChg chg="add del mod">
          <ac:chgData name="Franques Garcia, Antonio Maria" userId="2953e12e-10a0-412f-9056-473c220a2618" providerId="ADAL" clId="{174FE22F-2569-48E7-836C-42528569FCF2}" dt="2021-02-02T20:20:01.071" v="6303"/>
          <ac:cxnSpMkLst>
            <pc:docMk/>
            <pc:sldMk cId="1553263244" sldId="339"/>
            <ac:cxnSpMk id="38" creationId="{E5F26E28-5BA4-4EC3-8C2C-EDA0781D8152}"/>
          </ac:cxnSpMkLst>
        </pc:cxnChg>
        <pc:cxnChg chg="add del mod">
          <ac:chgData name="Franques Garcia, Antonio Maria" userId="2953e12e-10a0-412f-9056-473c220a2618" providerId="ADAL" clId="{174FE22F-2569-48E7-836C-42528569FCF2}" dt="2021-02-02T20:20:01.071" v="6303"/>
          <ac:cxnSpMkLst>
            <pc:docMk/>
            <pc:sldMk cId="1553263244" sldId="339"/>
            <ac:cxnSpMk id="39" creationId="{3CCE4D20-AA5B-477C-8F7C-240C752CB273}"/>
          </ac:cxnSpMkLst>
        </pc:cxnChg>
        <pc:cxnChg chg="add del mod">
          <ac:chgData name="Franques Garcia, Antonio Maria" userId="2953e12e-10a0-412f-9056-473c220a2618" providerId="ADAL" clId="{174FE22F-2569-48E7-836C-42528569FCF2}" dt="2021-02-02T20:20:01.071" v="6303"/>
          <ac:cxnSpMkLst>
            <pc:docMk/>
            <pc:sldMk cId="1553263244" sldId="339"/>
            <ac:cxnSpMk id="40" creationId="{551C365B-A821-49A6-AA18-0F0580E2268E}"/>
          </ac:cxnSpMkLst>
        </pc:cxnChg>
        <pc:cxnChg chg="add del mod">
          <ac:chgData name="Franques Garcia, Antonio Maria" userId="2953e12e-10a0-412f-9056-473c220a2618" providerId="ADAL" clId="{174FE22F-2569-48E7-836C-42528569FCF2}" dt="2021-02-02T20:20:01.071" v="6303"/>
          <ac:cxnSpMkLst>
            <pc:docMk/>
            <pc:sldMk cId="1553263244" sldId="339"/>
            <ac:cxnSpMk id="42" creationId="{4BA7C5AE-E2C0-4FB2-8DF6-52831B1C111F}"/>
          </ac:cxnSpMkLst>
        </pc:cxnChg>
        <pc:cxnChg chg="add del mod">
          <ac:chgData name="Franques Garcia, Antonio Maria" userId="2953e12e-10a0-412f-9056-473c220a2618" providerId="ADAL" clId="{174FE22F-2569-48E7-836C-42528569FCF2}" dt="2021-02-02T20:20:01.071" v="6303"/>
          <ac:cxnSpMkLst>
            <pc:docMk/>
            <pc:sldMk cId="1553263244" sldId="339"/>
            <ac:cxnSpMk id="43" creationId="{2178505F-FC49-4E86-A48E-1AB6CF70AB2F}"/>
          </ac:cxnSpMkLst>
        </pc:cxnChg>
        <pc:cxnChg chg="add del mod">
          <ac:chgData name="Franques Garcia, Antonio Maria" userId="2953e12e-10a0-412f-9056-473c220a2618" providerId="ADAL" clId="{174FE22F-2569-48E7-836C-42528569FCF2}" dt="2021-02-02T20:20:01.071" v="6303"/>
          <ac:cxnSpMkLst>
            <pc:docMk/>
            <pc:sldMk cId="1553263244" sldId="339"/>
            <ac:cxnSpMk id="44" creationId="{77EA4706-C141-4B98-A7D0-16CAC08B4872}"/>
          </ac:cxnSpMkLst>
        </pc:cxnChg>
        <pc:cxnChg chg="add del mod">
          <ac:chgData name="Franques Garcia, Antonio Maria" userId="2953e12e-10a0-412f-9056-473c220a2618" providerId="ADAL" clId="{174FE22F-2569-48E7-836C-42528569FCF2}" dt="2021-02-02T20:20:01.071" v="6303"/>
          <ac:cxnSpMkLst>
            <pc:docMk/>
            <pc:sldMk cId="1553263244" sldId="339"/>
            <ac:cxnSpMk id="45" creationId="{4EA95EB4-5003-424D-971C-97B5FE903409}"/>
          </ac:cxnSpMkLst>
        </pc:cxnChg>
        <pc:cxnChg chg="add del mod">
          <ac:chgData name="Franques Garcia, Antonio Maria" userId="2953e12e-10a0-412f-9056-473c220a2618" providerId="ADAL" clId="{174FE22F-2569-48E7-836C-42528569FCF2}" dt="2021-02-02T20:20:01.071" v="6303"/>
          <ac:cxnSpMkLst>
            <pc:docMk/>
            <pc:sldMk cId="1553263244" sldId="339"/>
            <ac:cxnSpMk id="46" creationId="{A2715E2B-52BA-4AD8-9332-6F8618560DFC}"/>
          </ac:cxnSpMkLst>
        </pc:cxnChg>
        <pc:cxnChg chg="add del mod">
          <ac:chgData name="Franques Garcia, Antonio Maria" userId="2953e12e-10a0-412f-9056-473c220a2618" providerId="ADAL" clId="{174FE22F-2569-48E7-836C-42528569FCF2}" dt="2021-02-02T20:20:01.071" v="6303"/>
          <ac:cxnSpMkLst>
            <pc:docMk/>
            <pc:sldMk cId="1553263244" sldId="339"/>
            <ac:cxnSpMk id="47" creationId="{A44039BA-CA59-4F14-BCCB-F4C70791A429}"/>
          </ac:cxnSpMkLst>
        </pc:cxnChg>
        <pc:cxnChg chg="add del mod">
          <ac:chgData name="Franques Garcia, Antonio Maria" userId="2953e12e-10a0-412f-9056-473c220a2618" providerId="ADAL" clId="{174FE22F-2569-48E7-836C-42528569FCF2}" dt="2021-02-02T20:20:01.071" v="6303"/>
          <ac:cxnSpMkLst>
            <pc:docMk/>
            <pc:sldMk cId="1553263244" sldId="339"/>
            <ac:cxnSpMk id="48" creationId="{1E79D8C4-BD34-45C3-926D-438AD047EE13}"/>
          </ac:cxnSpMkLst>
        </pc:cxnChg>
        <pc:cxnChg chg="add del mod">
          <ac:chgData name="Franques Garcia, Antonio Maria" userId="2953e12e-10a0-412f-9056-473c220a2618" providerId="ADAL" clId="{174FE22F-2569-48E7-836C-42528569FCF2}" dt="2021-02-02T20:20:01.071" v="6303"/>
          <ac:cxnSpMkLst>
            <pc:docMk/>
            <pc:sldMk cId="1553263244" sldId="339"/>
            <ac:cxnSpMk id="49" creationId="{0650D050-587E-4F28-A431-AA136DA1A279}"/>
          </ac:cxnSpMkLst>
        </pc:cxnChg>
        <pc:cxnChg chg="add del mod">
          <ac:chgData name="Franques Garcia, Antonio Maria" userId="2953e12e-10a0-412f-9056-473c220a2618" providerId="ADAL" clId="{174FE22F-2569-48E7-836C-42528569FCF2}" dt="2021-02-02T20:20:01.071" v="6303"/>
          <ac:cxnSpMkLst>
            <pc:docMk/>
            <pc:sldMk cId="1553263244" sldId="339"/>
            <ac:cxnSpMk id="50" creationId="{40210E57-C96B-4B6F-A6C7-CD240E29EFF6}"/>
          </ac:cxnSpMkLst>
        </pc:cxnChg>
        <pc:cxnChg chg="add del mod">
          <ac:chgData name="Franques Garcia, Antonio Maria" userId="2953e12e-10a0-412f-9056-473c220a2618" providerId="ADAL" clId="{174FE22F-2569-48E7-836C-42528569FCF2}" dt="2021-02-02T20:20:01.071" v="6303"/>
          <ac:cxnSpMkLst>
            <pc:docMk/>
            <pc:sldMk cId="1553263244" sldId="339"/>
            <ac:cxnSpMk id="51" creationId="{F2C716BD-CB58-4398-9BBE-F7E286C95A09}"/>
          </ac:cxnSpMkLst>
        </pc:cxnChg>
        <pc:cxnChg chg="add del mod">
          <ac:chgData name="Franques Garcia, Antonio Maria" userId="2953e12e-10a0-412f-9056-473c220a2618" providerId="ADAL" clId="{174FE22F-2569-48E7-836C-42528569FCF2}" dt="2021-02-02T20:20:01.071" v="6303"/>
          <ac:cxnSpMkLst>
            <pc:docMk/>
            <pc:sldMk cId="1553263244" sldId="339"/>
            <ac:cxnSpMk id="52" creationId="{BD35E430-DF0D-43BB-AEAA-44A6A974A26F}"/>
          </ac:cxnSpMkLst>
        </pc:cxnChg>
        <pc:cxnChg chg="add del mod">
          <ac:chgData name="Franques Garcia, Antonio Maria" userId="2953e12e-10a0-412f-9056-473c220a2618" providerId="ADAL" clId="{174FE22F-2569-48E7-836C-42528569FCF2}" dt="2021-02-02T20:20:01.071" v="6303"/>
          <ac:cxnSpMkLst>
            <pc:docMk/>
            <pc:sldMk cId="1553263244" sldId="339"/>
            <ac:cxnSpMk id="53" creationId="{B8FBE00D-5BE6-4512-A244-0B95C2B2F09E}"/>
          </ac:cxnSpMkLst>
        </pc:cxnChg>
        <pc:cxnChg chg="add del mod">
          <ac:chgData name="Franques Garcia, Antonio Maria" userId="2953e12e-10a0-412f-9056-473c220a2618" providerId="ADAL" clId="{174FE22F-2569-48E7-836C-42528569FCF2}" dt="2021-02-02T20:20:01.071" v="6303"/>
          <ac:cxnSpMkLst>
            <pc:docMk/>
            <pc:sldMk cId="1553263244" sldId="339"/>
            <ac:cxnSpMk id="54" creationId="{AC698D9B-4120-4AD7-B8A7-760B980CB239}"/>
          </ac:cxnSpMkLst>
        </pc:cxnChg>
        <pc:cxnChg chg="add del mod">
          <ac:chgData name="Franques Garcia, Antonio Maria" userId="2953e12e-10a0-412f-9056-473c220a2618" providerId="ADAL" clId="{174FE22F-2569-48E7-836C-42528569FCF2}" dt="2021-02-02T20:20:01.071" v="6303"/>
          <ac:cxnSpMkLst>
            <pc:docMk/>
            <pc:sldMk cId="1553263244" sldId="339"/>
            <ac:cxnSpMk id="55" creationId="{1EFC17BC-0A2C-47CE-B4F6-C0210DB30646}"/>
          </ac:cxnSpMkLst>
        </pc:cxnChg>
        <pc:cxnChg chg="add del mod">
          <ac:chgData name="Franques Garcia, Antonio Maria" userId="2953e12e-10a0-412f-9056-473c220a2618" providerId="ADAL" clId="{174FE22F-2569-48E7-836C-42528569FCF2}" dt="2021-02-02T20:20:01.071" v="6303"/>
          <ac:cxnSpMkLst>
            <pc:docMk/>
            <pc:sldMk cId="1553263244" sldId="339"/>
            <ac:cxnSpMk id="56" creationId="{C4BBEBD5-82A2-4856-8ED1-16BC9BE95006}"/>
          </ac:cxnSpMkLst>
        </pc:cxnChg>
        <pc:cxnChg chg="add del mod">
          <ac:chgData name="Franques Garcia, Antonio Maria" userId="2953e12e-10a0-412f-9056-473c220a2618" providerId="ADAL" clId="{174FE22F-2569-48E7-836C-42528569FCF2}" dt="2021-02-02T20:20:01.071" v="6303"/>
          <ac:cxnSpMkLst>
            <pc:docMk/>
            <pc:sldMk cId="1553263244" sldId="339"/>
            <ac:cxnSpMk id="57" creationId="{EC3F337F-1C4E-47B4-87AB-85030A36C955}"/>
          </ac:cxnSpMkLst>
        </pc:cxnChg>
        <pc:cxnChg chg="add del mod">
          <ac:chgData name="Franques Garcia, Antonio Maria" userId="2953e12e-10a0-412f-9056-473c220a2618" providerId="ADAL" clId="{174FE22F-2569-48E7-836C-42528569FCF2}" dt="2021-02-02T20:20:01.071" v="6303"/>
          <ac:cxnSpMkLst>
            <pc:docMk/>
            <pc:sldMk cId="1553263244" sldId="339"/>
            <ac:cxnSpMk id="58" creationId="{3BD7FC6A-F2CE-421A-A58D-FCB6CE4DAFD8}"/>
          </ac:cxnSpMkLst>
        </pc:cxnChg>
        <pc:cxnChg chg="add del mod">
          <ac:chgData name="Franques Garcia, Antonio Maria" userId="2953e12e-10a0-412f-9056-473c220a2618" providerId="ADAL" clId="{174FE22F-2569-48E7-836C-42528569FCF2}" dt="2021-02-02T20:20:01.071" v="6303"/>
          <ac:cxnSpMkLst>
            <pc:docMk/>
            <pc:sldMk cId="1553263244" sldId="339"/>
            <ac:cxnSpMk id="59" creationId="{B6E06285-B997-4C85-800C-B26163F027DC}"/>
          </ac:cxnSpMkLst>
        </pc:cxnChg>
        <pc:cxnChg chg="add del mod">
          <ac:chgData name="Franques Garcia, Antonio Maria" userId="2953e12e-10a0-412f-9056-473c220a2618" providerId="ADAL" clId="{174FE22F-2569-48E7-836C-42528569FCF2}" dt="2021-02-02T20:20:01.071" v="6303"/>
          <ac:cxnSpMkLst>
            <pc:docMk/>
            <pc:sldMk cId="1553263244" sldId="339"/>
            <ac:cxnSpMk id="60" creationId="{2DE6EBD2-516E-4989-9E3B-5FE37DA46726}"/>
          </ac:cxnSpMkLst>
        </pc:cxnChg>
        <pc:cxnChg chg="add del mod">
          <ac:chgData name="Franques Garcia, Antonio Maria" userId="2953e12e-10a0-412f-9056-473c220a2618" providerId="ADAL" clId="{174FE22F-2569-48E7-836C-42528569FCF2}" dt="2021-02-02T20:20:01.071" v="6303"/>
          <ac:cxnSpMkLst>
            <pc:docMk/>
            <pc:sldMk cId="1553263244" sldId="339"/>
            <ac:cxnSpMk id="61" creationId="{52239247-0F34-434F-93B5-781C021A80F7}"/>
          </ac:cxnSpMkLst>
        </pc:cxnChg>
        <pc:cxnChg chg="add del mod">
          <ac:chgData name="Franques Garcia, Antonio Maria" userId="2953e12e-10a0-412f-9056-473c220a2618" providerId="ADAL" clId="{174FE22F-2569-48E7-836C-42528569FCF2}" dt="2021-02-02T20:20:01.071" v="6303"/>
          <ac:cxnSpMkLst>
            <pc:docMk/>
            <pc:sldMk cId="1553263244" sldId="339"/>
            <ac:cxnSpMk id="62" creationId="{248A23B3-C50B-493A-8BD4-56E86F9E4019}"/>
          </ac:cxnSpMkLst>
        </pc:cxnChg>
        <pc:cxnChg chg="add del mod">
          <ac:chgData name="Franques Garcia, Antonio Maria" userId="2953e12e-10a0-412f-9056-473c220a2618" providerId="ADAL" clId="{174FE22F-2569-48E7-836C-42528569FCF2}" dt="2021-02-02T20:20:01.071" v="6303"/>
          <ac:cxnSpMkLst>
            <pc:docMk/>
            <pc:sldMk cId="1553263244" sldId="339"/>
            <ac:cxnSpMk id="63" creationId="{63CA2E51-471F-4EE9-AD75-FE8A53C7998D}"/>
          </ac:cxnSpMkLst>
        </pc:cxnChg>
      </pc:sldChg>
      <pc:sldChg chg="delSp modSp mod modTransition modAnim modNotesTx">
        <pc:chgData name="Franques Garcia, Antonio Maria" userId="2953e12e-10a0-412f-9056-473c220a2618" providerId="ADAL" clId="{174FE22F-2569-48E7-836C-42528569FCF2}" dt="2021-02-02T00:42:53.609" v="3917"/>
        <pc:sldMkLst>
          <pc:docMk/>
          <pc:sldMk cId="2934960195" sldId="340"/>
        </pc:sldMkLst>
        <pc:spChg chg="mod">
          <ac:chgData name="Franques Garcia, Antonio Maria" userId="2953e12e-10a0-412f-9056-473c220a2618" providerId="ADAL" clId="{174FE22F-2569-48E7-836C-42528569FCF2}" dt="2021-02-01T23:49:42.479" v="1367" actId="20577"/>
          <ac:spMkLst>
            <pc:docMk/>
            <pc:sldMk cId="2934960195" sldId="340"/>
            <ac:spMk id="3" creationId="{0FF22ED8-A43E-4D0A-A19C-B6739A81EEA7}"/>
          </ac:spMkLst>
        </pc:spChg>
        <pc:picChg chg="del">
          <ac:chgData name="Franques Garcia, Antonio Maria" userId="2953e12e-10a0-412f-9056-473c220a2618" providerId="ADAL" clId="{174FE22F-2569-48E7-836C-42528569FCF2}" dt="2021-02-02T00:12:03.926" v="2995"/>
          <ac:picMkLst>
            <pc:docMk/>
            <pc:sldMk cId="2934960195" sldId="340"/>
            <ac:picMk id="2" creationId="{6C3B46B3-064D-4806-A830-D3927EB82FF1}"/>
          </ac:picMkLst>
        </pc:picChg>
      </pc:sldChg>
      <pc:sldChg chg="delSp modSp mod modTransition modAnim modNotesTx">
        <pc:chgData name="Franques Garcia, Antonio Maria" userId="2953e12e-10a0-412f-9056-473c220a2618" providerId="ADAL" clId="{174FE22F-2569-48E7-836C-42528569FCF2}" dt="2021-02-02T00:42:53.609" v="3917"/>
        <pc:sldMkLst>
          <pc:docMk/>
          <pc:sldMk cId="3577780154" sldId="343"/>
        </pc:sldMkLst>
        <pc:spChg chg="mod">
          <ac:chgData name="Franques Garcia, Antonio Maria" userId="2953e12e-10a0-412f-9056-473c220a2618" providerId="ADAL" clId="{174FE22F-2569-48E7-836C-42528569FCF2}" dt="2021-02-01T23:54:03.624" v="1598" actId="20577"/>
          <ac:spMkLst>
            <pc:docMk/>
            <pc:sldMk cId="3577780154" sldId="343"/>
            <ac:spMk id="2" creationId="{A01DFEFE-1651-401C-822B-5D11C8789A23}"/>
          </ac:spMkLst>
        </pc:spChg>
        <pc:picChg chg="del">
          <ac:chgData name="Franques Garcia, Antonio Maria" userId="2953e12e-10a0-412f-9056-473c220a2618" providerId="ADAL" clId="{174FE22F-2569-48E7-836C-42528569FCF2}" dt="2021-02-02T00:12:03.926" v="2995"/>
          <ac:picMkLst>
            <pc:docMk/>
            <pc:sldMk cId="3577780154" sldId="343"/>
            <ac:picMk id="8" creationId="{D3C2C30A-8DDF-420E-8D4E-1649A3464284}"/>
          </ac:picMkLst>
        </pc:picChg>
      </pc:sldChg>
      <pc:sldChg chg="delSp modSp mod modTransition modAnim modNotesTx">
        <pc:chgData name="Franques Garcia, Antonio Maria" userId="2953e12e-10a0-412f-9056-473c220a2618" providerId="ADAL" clId="{174FE22F-2569-48E7-836C-42528569FCF2}" dt="2021-02-02T00:42:53.609" v="3917"/>
        <pc:sldMkLst>
          <pc:docMk/>
          <pc:sldMk cId="2460648014" sldId="344"/>
        </pc:sldMkLst>
        <pc:spChg chg="mod">
          <ac:chgData name="Franques Garcia, Antonio Maria" userId="2953e12e-10a0-412f-9056-473c220a2618" providerId="ADAL" clId="{174FE22F-2569-48E7-836C-42528569FCF2}" dt="2021-02-02T00:20:07.493" v="3099" actId="1036"/>
          <ac:spMkLst>
            <pc:docMk/>
            <pc:sldMk cId="2460648014" sldId="344"/>
            <ac:spMk id="2" creationId="{F6F8D6A7-7B3D-4C0F-A879-E7108E57A7B0}"/>
          </ac:spMkLst>
        </pc:spChg>
        <pc:spChg chg="mod">
          <ac:chgData name="Franques Garcia, Antonio Maria" userId="2953e12e-10a0-412f-9056-473c220a2618" providerId="ADAL" clId="{174FE22F-2569-48E7-836C-42528569FCF2}" dt="2021-02-01T23:59:15.465" v="2431" actId="20577"/>
          <ac:spMkLst>
            <pc:docMk/>
            <pc:sldMk cId="2460648014" sldId="344"/>
            <ac:spMk id="3" creationId="{5552E0D1-FA07-4EB0-88B7-0A370E831171}"/>
          </ac:spMkLst>
        </pc:spChg>
        <pc:spChg chg="mod">
          <ac:chgData name="Franques Garcia, Antonio Maria" userId="2953e12e-10a0-412f-9056-473c220a2618" providerId="ADAL" clId="{174FE22F-2569-48E7-836C-42528569FCF2}" dt="2021-02-02T00:19:30.005" v="3087" actId="1036"/>
          <ac:spMkLst>
            <pc:docMk/>
            <pc:sldMk cId="2460648014" sldId="344"/>
            <ac:spMk id="15" creationId="{AB45F17F-0F3A-41BC-99EC-75A45094E702}"/>
          </ac:spMkLst>
        </pc:spChg>
        <pc:picChg chg="mod">
          <ac:chgData name="Franques Garcia, Antonio Maria" userId="2953e12e-10a0-412f-9056-473c220a2618" providerId="ADAL" clId="{174FE22F-2569-48E7-836C-42528569FCF2}" dt="2021-02-02T00:19:22.329" v="3080" actId="1036"/>
          <ac:picMkLst>
            <pc:docMk/>
            <pc:sldMk cId="2460648014" sldId="344"/>
            <ac:picMk id="11" creationId="{25454505-9171-4830-AB49-B9111083DC44}"/>
          </ac:picMkLst>
        </pc:picChg>
        <pc:picChg chg="del">
          <ac:chgData name="Franques Garcia, Antonio Maria" userId="2953e12e-10a0-412f-9056-473c220a2618" providerId="ADAL" clId="{174FE22F-2569-48E7-836C-42528569FCF2}" dt="2021-02-02T00:12:03.926" v="2995"/>
          <ac:picMkLst>
            <pc:docMk/>
            <pc:sldMk cId="2460648014" sldId="344"/>
            <ac:picMk id="20" creationId="{C3F0FA77-C0C3-40BB-8D55-E210DE57A18C}"/>
          </ac:picMkLst>
        </pc:picChg>
        <pc:cxnChg chg="mod">
          <ac:chgData name="Franques Garcia, Antonio Maria" userId="2953e12e-10a0-412f-9056-473c220a2618" providerId="ADAL" clId="{174FE22F-2569-48E7-836C-42528569FCF2}" dt="2021-02-02T00:19:32.490" v="3091" actId="1036"/>
          <ac:cxnSpMkLst>
            <pc:docMk/>
            <pc:sldMk cId="2460648014" sldId="344"/>
            <ac:cxnSpMk id="13" creationId="{BEEEFE4B-04AE-4E8F-BF92-5C1FE2EB44D6}"/>
          </ac:cxnSpMkLst>
        </pc:cxnChg>
      </pc:sldChg>
      <pc:sldChg chg="delSp modSp mod modTransition modAnim modNotesTx">
        <pc:chgData name="Franques Garcia, Antonio Maria" userId="2953e12e-10a0-412f-9056-473c220a2618" providerId="ADAL" clId="{174FE22F-2569-48E7-836C-42528569FCF2}" dt="2021-02-02T00:42:53.609" v="3917"/>
        <pc:sldMkLst>
          <pc:docMk/>
          <pc:sldMk cId="2559437405" sldId="345"/>
        </pc:sldMkLst>
        <pc:spChg chg="mod">
          <ac:chgData name="Franques Garcia, Antonio Maria" userId="2953e12e-10a0-412f-9056-473c220a2618" providerId="ADAL" clId="{174FE22F-2569-48E7-836C-42528569FCF2}" dt="2021-02-01T23:15:45.616" v="191" actId="20577"/>
          <ac:spMkLst>
            <pc:docMk/>
            <pc:sldMk cId="2559437405" sldId="345"/>
            <ac:spMk id="2" creationId="{EF4204D5-601C-469A-B5FD-E49A4BFD91E4}"/>
          </ac:spMkLst>
        </pc:spChg>
        <pc:picChg chg="del">
          <ac:chgData name="Franques Garcia, Antonio Maria" userId="2953e12e-10a0-412f-9056-473c220a2618" providerId="ADAL" clId="{174FE22F-2569-48E7-836C-42528569FCF2}" dt="2021-02-02T00:12:03.926" v="2995"/>
          <ac:picMkLst>
            <pc:docMk/>
            <pc:sldMk cId="2559437405" sldId="345"/>
            <ac:picMk id="16" creationId="{3F15173B-C5A6-4F86-BFA1-82F0B60B685E}"/>
          </ac:picMkLst>
        </pc:picChg>
      </pc:sldChg>
      <pc:sldChg chg="delSp modSp mod modTransition modAnim modNotesTx">
        <pc:chgData name="Franques Garcia, Antonio Maria" userId="2953e12e-10a0-412f-9056-473c220a2618" providerId="ADAL" clId="{174FE22F-2569-48E7-836C-42528569FCF2}" dt="2021-02-02T23:56:17.162" v="7419" actId="20577"/>
        <pc:sldMkLst>
          <pc:docMk/>
          <pc:sldMk cId="2325244777" sldId="346"/>
        </pc:sldMkLst>
        <pc:spChg chg="mod">
          <ac:chgData name="Franques Garcia, Antonio Maria" userId="2953e12e-10a0-412f-9056-473c220a2618" providerId="ADAL" clId="{174FE22F-2569-48E7-836C-42528569FCF2}" dt="2021-02-02T19:29:09.243" v="5948" actId="20577"/>
          <ac:spMkLst>
            <pc:docMk/>
            <pc:sldMk cId="2325244777" sldId="346"/>
            <ac:spMk id="2" creationId="{EF4204D5-601C-469A-B5FD-E49A4BFD91E4}"/>
          </ac:spMkLst>
        </pc:spChg>
        <pc:spChg chg="mod">
          <ac:chgData name="Franques Garcia, Antonio Maria" userId="2953e12e-10a0-412f-9056-473c220a2618" providerId="ADAL" clId="{174FE22F-2569-48E7-836C-42528569FCF2}" dt="2021-02-02T23:56:17.162" v="7419" actId="20577"/>
          <ac:spMkLst>
            <pc:docMk/>
            <pc:sldMk cId="2325244777" sldId="346"/>
            <ac:spMk id="3" creationId="{201BBE28-CC84-4D48-BF4B-B6EBF882DB20}"/>
          </ac:spMkLst>
        </pc:spChg>
        <pc:picChg chg="del">
          <ac:chgData name="Franques Garcia, Antonio Maria" userId="2953e12e-10a0-412f-9056-473c220a2618" providerId="ADAL" clId="{174FE22F-2569-48E7-836C-42528569FCF2}" dt="2021-02-02T00:12:03.926" v="2995"/>
          <ac:picMkLst>
            <pc:docMk/>
            <pc:sldMk cId="2325244777" sldId="346"/>
            <ac:picMk id="8" creationId="{E203B59E-D43D-4F1D-9A0B-1147B4C6C6CD}"/>
          </ac:picMkLst>
        </pc:picChg>
      </pc:sldChg>
      <pc:sldChg chg="delSp modTransition modAnim">
        <pc:chgData name="Franques Garcia, Antonio Maria" userId="2953e12e-10a0-412f-9056-473c220a2618" providerId="ADAL" clId="{174FE22F-2569-48E7-836C-42528569FCF2}" dt="2021-02-02T00:42:53.609" v="3917"/>
        <pc:sldMkLst>
          <pc:docMk/>
          <pc:sldMk cId="2849650232" sldId="347"/>
        </pc:sldMkLst>
        <pc:picChg chg="del">
          <ac:chgData name="Franques Garcia, Antonio Maria" userId="2953e12e-10a0-412f-9056-473c220a2618" providerId="ADAL" clId="{174FE22F-2569-48E7-836C-42528569FCF2}" dt="2021-02-02T00:12:03.926" v="2995"/>
          <ac:picMkLst>
            <pc:docMk/>
            <pc:sldMk cId="2849650232" sldId="347"/>
            <ac:picMk id="2" creationId="{0918055C-2EA3-4160-8D74-B4503F6A7306}"/>
          </ac:picMkLst>
        </pc:picChg>
      </pc:sldChg>
      <pc:sldChg chg="delSp modSp mod modTransition modAnim">
        <pc:chgData name="Franques Garcia, Antonio Maria" userId="2953e12e-10a0-412f-9056-473c220a2618" providerId="ADAL" clId="{174FE22F-2569-48E7-836C-42528569FCF2}" dt="2021-02-02T01:39:22.682" v="4360" actId="478"/>
        <pc:sldMkLst>
          <pc:docMk/>
          <pc:sldMk cId="4041401971" sldId="349"/>
        </pc:sldMkLst>
        <pc:spChg chg="del">
          <ac:chgData name="Franques Garcia, Antonio Maria" userId="2953e12e-10a0-412f-9056-473c220a2618" providerId="ADAL" clId="{174FE22F-2569-48E7-836C-42528569FCF2}" dt="2021-02-02T01:39:13.934" v="4351" actId="478"/>
          <ac:spMkLst>
            <pc:docMk/>
            <pc:sldMk cId="4041401971" sldId="349"/>
            <ac:spMk id="70" creationId="{63A23FEC-A4A4-4772-ABC0-F6730D270EF1}"/>
          </ac:spMkLst>
        </pc:spChg>
        <pc:spChg chg="del">
          <ac:chgData name="Franques Garcia, Antonio Maria" userId="2953e12e-10a0-412f-9056-473c220a2618" providerId="ADAL" clId="{174FE22F-2569-48E7-836C-42528569FCF2}" dt="2021-02-02T01:39:21.990" v="4359" actId="478"/>
          <ac:spMkLst>
            <pc:docMk/>
            <pc:sldMk cId="4041401971" sldId="349"/>
            <ac:spMk id="74" creationId="{03F68656-A6C5-4346-85F3-10AEF4E76C7D}"/>
          </ac:spMkLst>
        </pc:spChg>
        <pc:spChg chg="del">
          <ac:chgData name="Franques Garcia, Antonio Maria" userId="2953e12e-10a0-412f-9056-473c220a2618" providerId="ADAL" clId="{174FE22F-2569-48E7-836C-42528569FCF2}" dt="2021-02-02T01:39:15.824" v="4353" actId="478"/>
          <ac:spMkLst>
            <pc:docMk/>
            <pc:sldMk cId="4041401971" sldId="349"/>
            <ac:spMk id="94" creationId="{94D01EFB-97F7-464A-8F12-A711B39B28A0}"/>
          </ac:spMkLst>
        </pc:spChg>
        <pc:spChg chg="del">
          <ac:chgData name="Franques Garcia, Antonio Maria" userId="2953e12e-10a0-412f-9056-473c220a2618" providerId="ADAL" clId="{174FE22F-2569-48E7-836C-42528569FCF2}" dt="2021-02-02T01:39:18.159" v="4355" actId="478"/>
          <ac:spMkLst>
            <pc:docMk/>
            <pc:sldMk cId="4041401971" sldId="349"/>
            <ac:spMk id="100" creationId="{82EC2FA6-79A1-4438-81FA-16628618BDC0}"/>
          </ac:spMkLst>
        </pc:spChg>
        <pc:spChg chg="del">
          <ac:chgData name="Franques Garcia, Antonio Maria" userId="2953e12e-10a0-412f-9056-473c220a2618" providerId="ADAL" clId="{174FE22F-2569-48E7-836C-42528569FCF2}" dt="2021-02-02T01:39:20.088" v="4357" actId="478"/>
          <ac:spMkLst>
            <pc:docMk/>
            <pc:sldMk cId="4041401971" sldId="349"/>
            <ac:spMk id="106" creationId="{0FB8ED4D-7907-4B6C-8944-C5BA21FE0ED5}"/>
          </ac:spMkLst>
        </pc:spChg>
        <pc:spChg chg="mod">
          <ac:chgData name="Franques Garcia, Antonio Maria" userId="2953e12e-10a0-412f-9056-473c220a2618" providerId="ADAL" clId="{174FE22F-2569-48E7-836C-42528569FCF2}" dt="2021-02-02T00:38:10.532" v="3629" actId="20577"/>
          <ac:spMkLst>
            <pc:docMk/>
            <pc:sldMk cId="4041401971" sldId="349"/>
            <ac:spMk id="128" creationId="{415D6E83-6378-4C23-A395-6613B9E36FE1}"/>
          </ac:spMkLst>
        </pc:spChg>
        <pc:spChg chg="mod">
          <ac:chgData name="Franques Garcia, Antonio Maria" userId="2953e12e-10a0-412f-9056-473c220a2618" providerId="ADAL" clId="{174FE22F-2569-48E7-836C-42528569FCF2}" dt="2021-02-02T00:38:12.301" v="3630" actId="20577"/>
          <ac:spMkLst>
            <pc:docMk/>
            <pc:sldMk cId="4041401971" sldId="349"/>
            <ac:spMk id="129" creationId="{EFABDB80-A482-4A06-B6BB-1007D45A1DF5}"/>
          </ac:spMkLst>
        </pc:spChg>
        <pc:picChg chg="del">
          <ac:chgData name="Franques Garcia, Antonio Maria" userId="2953e12e-10a0-412f-9056-473c220a2618" providerId="ADAL" clId="{174FE22F-2569-48E7-836C-42528569FCF2}" dt="2021-02-02T00:12:03.926" v="2995"/>
          <ac:picMkLst>
            <pc:docMk/>
            <pc:sldMk cId="4041401971" sldId="349"/>
            <ac:picMk id="2" creationId="{AAD6C4D3-25FB-4B26-A4A1-1ED20645AE0D}"/>
          </ac:picMkLst>
        </pc:picChg>
        <pc:cxnChg chg="del mod">
          <ac:chgData name="Franques Garcia, Antonio Maria" userId="2953e12e-10a0-412f-9056-473c220a2618" providerId="ADAL" clId="{174FE22F-2569-48E7-836C-42528569FCF2}" dt="2021-02-02T01:39:14.649" v="4352" actId="478"/>
          <ac:cxnSpMkLst>
            <pc:docMk/>
            <pc:sldMk cId="4041401971" sldId="349"/>
            <ac:cxnSpMk id="71" creationId="{03257B6D-0297-43F6-A52B-047A3E5F15A9}"/>
          </ac:cxnSpMkLst>
        </pc:cxnChg>
        <pc:cxnChg chg="del mod">
          <ac:chgData name="Franques Garcia, Antonio Maria" userId="2953e12e-10a0-412f-9056-473c220a2618" providerId="ADAL" clId="{174FE22F-2569-48E7-836C-42528569FCF2}" dt="2021-02-02T01:39:22.682" v="4360" actId="478"/>
          <ac:cxnSpMkLst>
            <pc:docMk/>
            <pc:sldMk cId="4041401971" sldId="349"/>
            <ac:cxnSpMk id="75" creationId="{DB8D80ED-F639-4F43-A47C-B7E9A081B119}"/>
          </ac:cxnSpMkLst>
        </pc:cxnChg>
        <pc:cxnChg chg="del mod">
          <ac:chgData name="Franques Garcia, Antonio Maria" userId="2953e12e-10a0-412f-9056-473c220a2618" providerId="ADAL" clId="{174FE22F-2569-48E7-836C-42528569FCF2}" dt="2021-02-02T01:39:16.765" v="4354" actId="478"/>
          <ac:cxnSpMkLst>
            <pc:docMk/>
            <pc:sldMk cId="4041401971" sldId="349"/>
            <ac:cxnSpMk id="95" creationId="{13DEFE94-043C-4081-AC63-F8E325735210}"/>
          </ac:cxnSpMkLst>
        </pc:cxnChg>
        <pc:cxnChg chg="del mod">
          <ac:chgData name="Franques Garcia, Antonio Maria" userId="2953e12e-10a0-412f-9056-473c220a2618" providerId="ADAL" clId="{174FE22F-2569-48E7-836C-42528569FCF2}" dt="2021-02-02T01:39:18.853" v="4356" actId="478"/>
          <ac:cxnSpMkLst>
            <pc:docMk/>
            <pc:sldMk cId="4041401971" sldId="349"/>
            <ac:cxnSpMk id="101" creationId="{310E0A6F-B3A9-4CD6-BA96-991609DDFBFC}"/>
          </ac:cxnSpMkLst>
        </pc:cxnChg>
        <pc:cxnChg chg="del mod">
          <ac:chgData name="Franques Garcia, Antonio Maria" userId="2953e12e-10a0-412f-9056-473c220a2618" providerId="ADAL" clId="{174FE22F-2569-48E7-836C-42528569FCF2}" dt="2021-02-02T01:39:20.763" v="4358" actId="478"/>
          <ac:cxnSpMkLst>
            <pc:docMk/>
            <pc:sldMk cId="4041401971" sldId="349"/>
            <ac:cxnSpMk id="107" creationId="{02149BE1-210B-4D80-9919-FFF3A37DF73C}"/>
          </ac:cxnSpMkLst>
        </pc:cxnChg>
      </pc:sldChg>
      <pc:sldChg chg="delSp modSp mod modTransition modAnim">
        <pc:chgData name="Franques Garcia, Antonio Maria" userId="2953e12e-10a0-412f-9056-473c220a2618" providerId="ADAL" clId="{174FE22F-2569-48E7-836C-42528569FCF2}" dt="2021-02-02T01:39:36.581" v="4370" actId="478"/>
        <pc:sldMkLst>
          <pc:docMk/>
          <pc:sldMk cId="1207847795" sldId="350"/>
        </pc:sldMkLst>
        <pc:spChg chg="del">
          <ac:chgData name="Franques Garcia, Antonio Maria" userId="2953e12e-10a0-412f-9056-473c220a2618" providerId="ADAL" clId="{174FE22F-2569-48E7-836C-42528569FCF2}" dt="2021-02-02T01:39:30.533" v="4363" actId="478"/>
          <ac:spMkLst>
            <pc:docMk/>
            <pc:sldMk cId="1207847795" sldId="350"/>
            <ac:spMk id="70" creationId="{63A23FEC-A4A4-4772-ABC0-F6730D270EF1}"/>
          </ac:spMkLst>
        </pc:spChg>
        <pc:spChg chg="del">
          <ac:chgData name="Franques Garcia, Antonio Maria" userId="2953e12e-10a0-412f-9056-473c220a2618" providerId="ADAL" clId="{174FE22F-2569-48E7-836C-42528569FCF2}" dt="2021-02-02T01:39:27.963" v="4361" actId="478"/>
          <ac:spMkLst>
            <pc:docMk/>
            <pc:sldMk cId="1207847795" sldId="350"/>
            <ac:spMk id="74" creationId="{03F68656-A6C5-4346-85F3-10AEF4E76C7D}"/>
          </ac:spMkLst>
        </pc:spChg>
        <pc:spChg chg="del">
          <ac:chgData name="Franques Garcia, Antonio Maria" userId="2953e12e-10a0-412f-9056-473c220a2618" providerId="ADAL" clId="{174FE22F-2569-48E7-836C-42528569FCF2}" dt="2021-02-02T01:39:32.222" v="4365" actId="478"/>
          <ac:spMkLst>
            <pc:docMk/>
            <pc:sldMk cId="1207847795" sldId="350"/>
            <ac:spMk id="94" creationId="{94D01EFB-97F7-464A-8F12-A711B39B28A0}"/>
          </ac:spMkLst>
        </pc:spChg>
        <pc:spChg chg="del">
          <ac:chgData name="Franques Garcia, Antonio Maria" userId="2953e12e-10a0-412f-9056-473c220a2618" providerId="ADAL" clId="{174FE22F-2569-48E7-836C-42528569FCF2}" dt="2021-02-02T01:39:34.287" v="4367" actId="478"/>
          <ac:spMkLst>
            <pc:docMk/>
            <pc:sldMk cId="1207847795" sldId="350"/>
            <ac:spMk id="100" creationId="{82EC2FA6-79A1-4438-81FA-16628618BDC0}"/>
          </ac:spMkLst>
        </pc:spChg>
        <pc:spChg chg="del">
          <ac:chgData name="Franques Garcia, Antonio Maria" userId="2953e12e-10a0-412f-9056-473c220a2618" providerId="ADAL" clId="{174FE22F-2569-48E7-836C-42528569FCF2}" dt="2021-02-02T01:39:35.930" v="4369" actId="478"/>
          <ac:spMkLst>
            <pc:docMk/>
            <pc:sldMk cId="1207847795" sldId="350"/>
            <ac:spMk id="106" creationId="{0FB8ED4D-7907-4B6C-8944-C5BA21FE0ED5}"/>
          </ac:spMkLst>
        </pc:spChg>
        <pc:spChg chg="mod">
          <ac:chgData name="Franques Garcia, Antonio Maria" userId="2953e12e-10a0-412f-9056-473c220a2618" providerId="ADAL" clId="{174FE22F-2569-48E7-836C-42528569FCF2}" dt="2021-02-02T00:38:37.346" v="3633" actId="20577"/>
          <ac:spMkLst>
            <pc:docMk/>
            <pc:sldMk cId="1207847795" sldId="350"/>
            <ac:spMk id="128" creationId="{415D6E83-6378-4C23-A395-6613B9E36FE1}"/>
          </ac:spMkLst>
        </pc:spChg>
        <pc:spChg chg="mod">
          <ac:chgData name="Franques Garcia, Antonio Maria" userId="2953e12e-10a0-412f-9056-473c220a2618" providerId="ADAL" clId="{174FE22F-2569-48E7-836C-42528569FCF2}" dt="2021-02-02T00:38:34.276" v="3631" actId="20577"/>
          <ac:spMkLst>
            <pc:docMk/>
            <pc:sldMk cId="1207847795" sldId="350"/>
            <ac:spMk id="129" creationId="{EFABDB80-A482-4A06-B6BB-1007D45A1DF5}"/>
          </ac:spMkLst>
        </pc:spChg>
        <pc:picChg chg="del">
          <ac:chgData name="Franques Garcia, Antonio Maria" userId="2953e12e-10a0-412f-9056-473c220a2618" providerId="ADAL" clId="{174FE22F-2569-48E7-836C-42528569FCF2}" dt="2021-02-02T00:12:03.926" v="2995"/>
          <ac:picMkLst>
            <pc:docMk/>
            <pc:sldMk cId="1207847795" sldId="350"/>
            <ac:picMk id="8" creationId="{A4B59B8E-D8AD-4120-8B83-580E4B368EF4}"/>
          </ac:picMkLst>
        </pc:picChg>
        <pc:cxnChg chg="del mod">
          <ac:chgData name="Franques Garcia, Antonio Maria" userId="2953e12e-10a0-412f-9056-473c220a2618" providerId="ADAL" clId="{174FE22F-2569-48E7-836C-42528569FCF2}" dt="2021-02-02T01:39:31.286" v="4364" actId="478"/>
          <ac:cxnSpMkLst>
            <pc:docMk/>
            <pc:sldMk cId="1207847795" sldId="350"/>
            <ac:cxnSpMk id="71" creationId="{03257B6D-0297-43F6-A52B-047A3E5F15A9}"/>
          </ac:cxnSpMkLst>
        </pc:cxnChg>
        <pc:cxnChg chg="del mod">
          <ac:chgData name="Franques Garcia, Antonio Maria" userId="2953e12e-10a0-412f-9056-473c220a2618" providerId="ADAL" clId="{174FE22F-2569-48E7-836C-42528569FCF2}" dt="2021-02-02T01:39:29.381" v="4362" actId="478"/>
          <ac:cxnSpMkLst>
            <pc:docMk/>
            <pc:sldMk cId="1207847795" sldId="350"/>
            <ac:cxnSpMk id="75" creationId="{DB8D80ED-F639-4F43-A47C-B7E9A081B119}"/>
          </ac:cxnSpMkLst>
        </pc:cxnChg>
        <pc:cxnChg chg="del mod">
          <ac:chgData name="Franques Garcia, Antonio Maria" userId="2953e12e-10a0-412f-9056-473c220a2618" providerId="ADAL" clId="{174FE22F-2569-48E7-836C-42528569FCF2}" dt="2021-02-02T01:39:33.215" v="4366" actId="478"/>
          <ac:cxnSpMkLst>
            <pc:docMk/>
            <pc:sldMk cId="1207847795" sldId="350"/>
            <ac:cxnSpMk id="95" creationId="{13DEFE94-043C-4081-AC63-F8E325735210}"/>
          </ac:cxnSpMkLst>
        </pc:cxnChg>
        <pc:cxnChg chg="del mod">
          <ac:chgData name="Franques Garcia, Antonio Maria" userId="2953e12e-10a0-412f-9056-473c220a2618" providerId="ADAL" clId="{174FE22F-2569-48E7-836C-42528569FCF2}" dt="2021-02-02T01:39:35.026" v="4368" actId="478"/>
          <ac:cxnSpMkLst>
            <pc:docMk/>
            <pc:sldMk cId="1207847795" sldId="350"/>
            <ac:cxnSpMk id="101" creationId="{310E0A6F-B3A9-4CD6-BA96-991609DDFBFC}"/>
          </ac:cxnSpMkLst>
        </pc:cxnChg>
        <pc:cxnChg chg="del mod">
          <ac:chgData name="Franques Garcia, Antonio Maria" userId="2953e12e-10a0-412f-9056-473c220a2618" providerId="ADAL" clId="{174FE22F-2569-48E7-836C-42528569FCF2}" dt="2021-02-02T01:39:36.581" v="4370" actId="478"/>
          <ac:cxnSpMkLst>
            <pc:docMk/>
            <pc:sldMk cId="1207847795" sldId="350"/>
            <ac:cxnSpMk id="107" creationId="{02149BE1-210B-4D80-9919-FFF3A37DF73C}"/>
          </ac:cxnSpMkLst>
        </pc:cxnChg>
      </pc:sldChg>
      <pc:sldChg chg="addSp delSp modSp mod modTransition modAnim modNotesTx">
        <pc:chgData name="Franques Garcia, Antonio Maria" userId="2953e12e-10a0-412f-9056-473c220a2618" providerId="ADAL" clId="{174FE22F-2569-48E7-836C-42528569FCF2}" dt="2021-02-02T01:58:20.292" v="5100" actId="20577"/>
        <pc:sldMkLst>
          <pc:docMk/>
          <pc:sldMk cId="866821050" sldId="351"/>
        </pc:sldMkLst>
        <pc:spChg chg="add mod">
          <ac:chgData name="Franques Garcia, Antonio Maria" userId="2953e12e-10a0-412f-9056-473c220a2618" providerId="ADAL" clId="{174FE22F-2569-48E7-836C-42528569FCF2}" dt="2021-02-02T01:58:02.217" v="5091" actId="1035"/>
          <ac:spMkLst>
            <pc:docMk/>
            <pc:sldMk cId="866821050" sldId="351"/>
            <ac:spMk id="2" creationId="{E8EDE7E0-0DF4-4C9E-938E-32E6818A976B}"/>
          </ac:spMkLst>
        </pc:spChg>
        <pc:spChg chg="del">
          <ac:chgData name="Franques Garcia, Antonio Maria" userId="2953e12e-10a0-412f-9056-473c220a2618" providerId="ADAL" clId="{174FE22F-2569-48E7-836C-42528569FCF2}" dt="2021-02-02T01:39:39.233" v="4371" actId="478"/>
          <ac:spMkLst>
            <pc:docMk/>
            <pc:sldMk cId="866821050" sldId="351"/>
            <ac:spMk id="70" creationId="{63A23FEC-A4A4-4772-ABC0-F6730D270EF1}"/>
          </ac:spMkLst>
        </pc:spChg>
        <pc:spChg chg="del">
          <ac:chgData name="Franques Garcia, Antonio Maria" userId="2953e12e-10a0-412f-9056-473c220a2618" providerId="ADAL" clId="{174FE22F-2569-48E7-836C-42528569FCF2}" dt="2021-02-02T01:39:45.937" v="4378" actId="478"/>
          <ac:spMkLst>
            <pc:docMk/>
            <pc:sldMk cId="866821050" sldId="351"/>
            <ac:spMk id="74" creationId="{03F68656-A6C5-4346-85F3-10AEF4E76C7D}"/>
          </ac:spMkLst>
        </pc:spChg>
        <pc:spChg chg="del">
          <ac:chgData name="Franques Garcia, Antonio Maria" userId="2953e12e-10a0-412f-9056-473c220a2618" providerId="ADAL" clId="{174FE22F-2569-48E7-836C-42528569FCF2}" dt="2021-02-02T01:39:41.240" v="4373" actId="478"/>
          <ac:spMkLst>
            <pc:docMk/>
            <pc:sldMk cId="866821050" sldId="351"/>
            <ac:spMk id="94" creationId="{94D01EFB-97F7-464A-8F12-A711B39B28A0}"/>
          </ac:spMkLst>
        </pc:spChg>
        <pc:spChg chg="del">
          <ac:chgData name="Franques Garcia, Antonio Maria" userId="2953e12e-10a0-412f-9056-473c220a2618" providerId="ADAL" clId="{174FE22F-2569-48E7-836C-42528569FCF2}" dt="2021-02-02T01:39:43.673" v="4375" actId="478"/>
          <ac:spMkLst>
            <pc:docMk/>
            <pc:sldMk cId="866821050" sldId="351"/>
            <ac:spMk id="100" creationId="{82EC2FA6-79A1-4438-81FA-16628618BDC0}"/>
          </ac:spMkLst>
        </pc:spChg>
        <pc:spChg chg="del">
          <ac:chgData name="Franques Garcia, Antonio Maria" userId="2953e12e-10a0-412f-9056-473c220a2618" providerId="ADAL" clId="{174FE22F-2569-48E7-836C-42528569FCF2}" dt="2021-02-02T01:39:46.844" v="4379" actId="478"/>
          <ac:spMkLst>
            <pc:docMk/>
            <pc:sldMk cId="866821050" sldId="351"/>
            <ac:spMk id="106" creationId="{0FB8ED4D-7907-4B6C-8944-C5BA21FE0ED5}"/>
          </ac:spMkLst>
        </pc:spChg>
        <pc:spChg chg="mod">
          <ac:chgData name="Franques Garcia, Antonio Maria" userId="2953e12e-10a0-412f-9056-473c220a2618" providerId="ADAL" clId="{174FE22F-2569-48E7-836C-42528569FCF2}" dt="2021-02-02T00:38:43.224" v="3635" actId="20577"/>
          <ac:spMkLst>
            <pc:docMk/>
            <pc:sldMk cId="866821050" sldId="351"/>
            <ac:spMk id="128" creationId="{415D6E83-6378-4C23-A395-6613B9E36FE1}"/>
          </ac:spMkLst>
        </pc:spChg>
        <pc:spChg chg="mod">
          <ac:chgData name="Franques Garcia, Antonio Maria" userId="2953e12e-10a0-412f-9056-473c220a2618" providerId="ADAL" clId="{174FE22F-2569-48E7-836C-42528569FCF2}" dt="2021-02-02T00:38:45.303" v="3636" actId="20577"/>
          <ac:spMkLst>
            <pc:docMk/>
            <pc:sldMk cId="866821050" sldId="351"/>
            <ac:spMk id="129" creationId="{EFABDB80-A482-4A06-B6BB-1007D45A1DF5}"/>
          </ac:spMkLst>
        </pc:spChg>
        <pc:picChg chg="del">
          <ac:chgData name="Franques Garcia, Antonio Maria" userId="2953e12e-10a0-412f-9056-473c220a2618" providerId="ADAL" clId="{174FE22F-2569-48E7-836C-42528569FCF2}" dt="2021-02-02T00:12:03.926" v="2995"/>
          <ac:picMkLst>
            <pc:docMk/>
            <pc:sldMk cId="866821050" sldId="351"/>
            <ac:picMk id="11" creationId="{FD1B1CB6-1D31-4246-B9AD-5F99DFA41270}"/>
          </ac:picMkLst>
        </pc:picChg>
        <pc:cxnChg chg="del mod">
          <ac:chgData name="Franques Garcia, Antonio Maria" userId="2953e12e-10a0-412f-9056-473c220a2618" providerId="ADAL" clId="{174FE22F-2569-48E7-836C-42528569FCF2}" dt="2021-02-02T01:39:40.083" v="4372" actId="478"/>
          <ac:cxnSpMkLst>
            <pc:docMk/>
            <pc:sldMk cId="866821050" sldId="351"/>
            <ac:cxnSpMk id="71" creationId="{03257B6D-0297-43F6-A52B-047A3E5F15A9}"/>
          </ac:cxnSpMkLst>
        </pc:cxnChg>
        <pc:cxnChg chg="del mod">
          <ac:chgData name="Franques Garcia, Antonio Maria" userId="2953e12e-10a0-412f-9056-473c220a2618" providerId="ADAL" clId="{174FE22F-2569-48E7-836C-42528569FCF2}" dt="2021-02-02T01:39:45.229" v="4377" actId="478"/>
          <ac:cxnSpMkLst>
            <pc:docMk/>
            <pc:sldMk cId="866821050" sldId="351"/>
            <ac:cxnSpMk id="75" creationId="{DB8D80ED-F639-4F43-A47C-B7E9A081B119}"/>
          </ac:cxnSpMkLst>
        </pc:cxnChg>
        <pc:cxnChg chg="del mod">
          <ac:chgData name="Franques Garcia, Antonio Maria" userId="2953e12e-10a0-412f-9056-473c220a2618" providerId="ADAL" clId="{174FE22F-2569-48E7-836C-42528569FCF2}" dt="2021-02-02T01:39:42.080" v="4374" actId="478"/>
          <ac:cxnSpMkLst>
            <pc:docMk/>
            <pc:sldMk cId="866821050" sldId="351"/>
            <ac:cxnSpMk id="95" creationId="{13DEFE94-043C-4081-AC63-F8E325735210}"/>
          </ac:cxnSpMkLst>
        </pc:cxnChg>
        <pc:cxnChg chg="del mod">
          <ac:chgData name="Franques Garcia, Antonio Maria" userId="2953e12e-10a0-412f-9056-473c220a2618" providerId="ADAL" clId="{174FE22F-2569-48E7-836C-42528569FCF2}" dt="2021-02-02T01:39:44.289" v="4376" actId="478"/>
          <ac:cxnSpMkLst>
            <pc:docMk/>
            <pc:sldMk cId="866821050" sldId="351"/>
            <ac:cxnSpMk id="101" creationId="{310E0A6F-B3A9-4CD6-BA96-991609DDFBFC}"/>
          </ac:cxnSpMkLst>
        </pc:cxnChg>
        <pc:cxnChg chg="del mod">
          <ac:chgData name="Franques Garcia, Antonio Maria" userId="2953e12e-10a0-412f-9056-473c220a2618" providerId="ADAL" clId="{174FE22F-2569-48E7-836C-42528569FCF2}" dt="2021-02-02T01:39:47.985" v="4380" actId="478"/>
          <ac:cxnSpMkLst>
            <pc:docMk/>
            <pc:sldMk cId="866821050" sldId="351"/>
            <ac:cxnSpMk id="107" creationId="{02149BE1-210B-4D80-9919-FFF3A37DF73C}"/>
          </ac:cxnSpMkLst>
        </pc:cxnChg>
      </pc:sldChg>
      <pc:sldChg chg="delSp modSp mod modTransition modAnim">
        <pc:chgData name="Franques Garcia, Antonio Maria" userId="2953e12e-10a0-412f-9056-473c220a2618" providerId="ADAL" clId="{174FE22F-2569-48E7-836C-42528569FCF2}" dt="2021-02-02T01:39:58.525" v="4390" actId="478"/>
        <pc:sldMkLst>
          <pc:docMk/>
          <pc:sldMk cId="4261745455" sldId="352"/>
        </pc:sldMkLst>
        <pc:spChg chg="del">
          <ac:chgData name="Franques Garcia, Antonio Maria" userId="2953e12e-10a0-412f-9056-473c220a2618" providerId="ADAL" clId="{174FE22F-2569-48E7-836C-42528569FCF2}" dt="2021-02-02T01:39:51.045" v="4381" actId="478"/>
          <ac:spMkLst>
            <pc:docMk/>
            <pc:sldMk cId="4261745455" sldId="352"/>
            <ac:spMk id="70" creationId="{63A23FEC-A4A4-4772-ABC0-F6730D270EF1}"/>
          </ac:spMkLst>
        </pc:spChg>
        <pc:spChg chg="del">
          <ac:chgData name="Franques Garcia, Antonio Maria" userId="2953e12e-10a0-412f-9056-473c220a2618" providerId="ADAL" clId="{174FE22F-2569-48E7-836C-42528569FCF2}" dt="2021-02-02T01:39:57.494" v="4389" actId="478"/>
          <ac:spMkLst>
            <pc:docMk/>
            <pc:sldMk cId="4261745455" sldId="352"/>
            <ac:spMk id="74" creationId="{03F68656-A6C5-4346-85F3-10AEF4E76C7D}"/>
          </ac:spMkLst>
        </pc:spChg>
        <pc:spChg chg="del">
          <ac:chgData name="Franques Garcia, Antonio Maria" userId="2953e12e-10a0-412f-9056-473c220a2618" providerId="ADAL" clId="{174FE22F-2569-48E7-836C-42528569FCF2}" dt="2021-02-02T01:39:52.733" v="4383" actId="478"/>
          <ac:spMkLst>
            <pc:docMk/>
            <pc:sldMk cId="4261745455" sldId="352"/>
            <ac:spMk id="94" creationId="{94D01EFB-97F7-464A-8F12-A711B39B28A0}"/>
          </ac:spMkLst>
        </pc:spChg>
        <pc:spChg chg="del">
          <ac:chgData name="Franques Garcia, Antonio Maria" userId="2953e12e-10a0-412f-9056-473c220a2618" providerId="ADAL" clId="{174FE22F-2569-48E7-836C-42528569FCF2}" dt="2021-02-02T01:39:54.374" v="4385" actId="478"/>
          <ac:spMkLst>
            <pc:docMk/>
            <pc:sldMk cId="4261745455" sldId="352"/>
            <ac:spMk id="100" creationId="{82EC2FA6-79A1-4438-81FA-16628618BDC0}"/>
          </ac:spMkLst>
        </pc:spChg>
        <pc:spChg chg="del">
          <ac:chgData name="Franques Garcia, Antonio Maria" userId="2953e12e-10a0-412f-9056-473c220a2618" providerId="ADAL" clId="{174FE22F-2569-48E7-836C-42528569FCF2}" dt="2021-02-02T01:39:55.869" v="4387" actId="478"/>
          <ac:spMkLst>
            <pc:docMk/>
            <pc:sldMk cId="4261745455" sldId="352"/>
            <ac:spMk id="106" creationId="{0FB8ED4D-7907-4B6C-8944-C5BA21FE0ED5}"/>
          </ac:spMkLst>
        </pc:spChg>
        <pc:spChg chg="mod">
          <ac:chgData name="Franques Garcia, Antonio Maria" userId="2953e12e-10a0-412f-9056-473c220a2618" providerId="ADAL" clId="{174FE22F-2569-48E7-836C-42528569FCF2}" dt="2021-02-02T00:38:50.041" v="3638" actId="20577"/>
          <ac:spMkLst>
            <pc:docMk/>
            <pc:sldMk cId="4261745455" sldId="352"/>
            <ac:spMk id="128" creationId="{415D6E83-6378-4C23-A395-6613B9E36FE1}"/>
          </ac:spMkLst>
        </pc:spChg>
        <pc:spChg chg="mod">
          <ac:chgData name="Franques Garcia, Antonio Maria" userId="2953e12e-10a0-412f-9056-473c220a2618" providerId="ADAL" clId="{174FE22F-2569-48E7-836C-42528569FCF2}" dt="2021-02-02T00:38:51.680" v="3639" actId="20577"/>
          <ac:spMkLst>
            <pc:docMk/>
            <pc:sldMk cId="4261745455" sldId="352"/>
            <ac:spMk id="129" creationId="{EFABDB80-A482-4A06-B6BB-1007D45A1DF5}"/>
          </ac:spMkLst>
        </pc:spChg>
        <pc:picChg chg="del">
          <ac:chgData name="Franques Garcia, Antonio Maria" userId="2953e12e-10a0-412f-9056-473c220a2618" providerId="ADAL" clId="{174FE22F-2569-48E7-836C-42528569FCF2}" dt="2021-02-02T00:12:03.926" v="2995"/>
          <ac:picMkLst>
            <pc:docMk/>
            <pc:sldMk cId="4261745455" sldId="352"/>
            <ac:picMk id="12" creationId="{E3DD022D-3FA6-4CFD-83B7-F82643147EE2}"/>
          </ac:picMkLst>
        </pc:picChg>
        <pc:cxnChg chg="del mod">
          <ac:chgData name="Franques Garcia, Antonio Maria" userId="2953e12e-10a0-412f-9056-473c220a2618" providerId="ADAL" clId="{174FE22F-2569-48E7-836C-42528569FCF2}" dt="2021-02-02T01:39:51.752" v="4382" actId="478"/>
          <ac:cxnSpMkLst>
            <pc:docMk/>
            <pc:sldMk cId="4261745455" sldId="352"/>
            <ac:cxnSpMk id="71" creationId="{03257B6D-0297-43F6-A52B-047A3E5F15A9}"/>
          </ac:cxnSpMkLst>
        </pc:cxnChg>
        <pc:cxnChg chg="del mod">
          <ac:chgData name="Franques Garcia, Antonio Maria" userId="2953e12e-10a0-412f-9056-473c220a2618" providerId="ADAL" clId="{174FE22F-2569-48E7-836C-42528569FCF2}" dt="2021-02-02T01:39:58.525" v="4390" actId="478"/>
          <ac:cxnSpMkLst>
            <pc:docMk/>
            <pc:sldMk cId="4261745455" sldId="352"/>
            <ac:cxnSpMk id="75" creationId="{DB8D80ED-F639-4F43-A47C-B7E9A081B119}"/>
          </ac:cxnSpMkLst>
        </pc:cxnChg>
        <pc:cxnChg chg="del mod">
          <ac:chgData name="Franques Garcia, Antonio Maria" userId="2953e12e-10a0-412f-9056-473c220a2618" providerId="ADAL" clId="{174FE22F-2569-48E7-836C-42528569FCF2}" dt="2021-02-02T01:39:53.383" v="4384" actId="478"/>
          <ac:cxnSpMkLst>
            <pc:docMk/>
            <pc:sldMk cId="4261745455" sldId="352"/>
            <ac:cxnSpMk id="95" creationId="{13DEFE94-043C-4081-AC63-F8E325735210}"/>
          </ac:cxnSpMkLst>
        </pc:cxnChg>
        <pc:cxnChg chg="del mod">
          <ac:chgData name="Franques Garcia, Antonio Maria" userId="2953e12e-10a0-412f-9056-473c220a2618" providerId="ADAL" clId="{174FE22F-2569-48E7-836C-42528569FCF2}" dt="2021-02-02T01:39:54.989" v="4386" actId="478"/>
          <ac:cxnSpMkLst>
            <pc:docMk/>
            <pc:sldMk cId="4261745455" sldId="352"/>
            <ac:cxnSpMk id="101" creationId="{310E0A6F-B3A9-4CD6-BA96-991609DDFBFC}"/>
          </ac:cxnSpMkLst>
        </pc:cxnChg>
        <pc:cxnChg chg="del mod">
          <ac:chgData name="Franques Garcia, Antonio Maria" userId="2953e12e-10a0-412f-9056-473c220a2618" providerId="ADAL" clId="{174FE22F-2569-48E7-836C-42528569FCF2}" dt="2021-02-02T01:39:56.500" v="4388" actId="478"/>
          <ac:cxnSpMkLst>
            <pc:docMk/>
            <pc:sldMk cId="4261745455" sldId="352"/>
            <ac:cxnSpMk id="107" creationId="{02149BE1-210B-4D80-9919-FFF3A37DF73C}"/>
          </ac:cxnSpMkLst>
        </pc:cxnChg>
      </pc:sldChg>
      <pc:sldChg chg="addSp delSp modSp mod modTransition modAnim">
        <pc:chgData name="Franques Garcia, Antonio Maria" userId="2953e12e-10a0-412f-9056-473c220a2618" providerId="ADAL" clId="{174FE22F-2569-48E7-836C-42528569FCF2}" dt="2021-02-02T01:40:30.630" v="4402"/>
        <pc:sldMkLst>
          <pc:docMk/>
          <pc:sldMk cId="76452094" sldId="353"/>
        </pc:sldMkLst>
        <pc:spChg chg="del">
          <ac:chgData name="Franques Garcia, Antonio Maria" userId="2953e12e-10a0-412f-9056-473c220a2618" providerId="ADAL" clId="{174FE22F-2569-48E7-836C-42528569FCF2}" dt="2021-02-02T01:40:28.373" v="4400" actId="478"/>
          <ac:spMkLst>
            <pc:docMk/>
            <pc:sldMk cId="76452094" sldId="353"/>
            <ac:spMk id="70" creationId="{63A23FEC-A4A4-4772-ABC0-F6730D270EF1}"/>
          </ac:spMkLst>
        </pc:spChg>
        <pc:spChg chg="del">
          <ac:chgData name="Franques Garcia, Antonio Maria" userId="2953e12e-10a0-412f-9056-473c220a2618" providerId="ADAL" clId="{174FE22F-2569-48E7-836C-42528569FCF2}" dt="2021-02-02T01:40:22.686" v="4394" actId="478"/>
          <ac:spMkLst>
            <pc:docMk/>
            <pc:sldMk cId="76452094" sldId="353"/>
            <ac:spMk id="74" creationId="{03F68656-A6C5-4346-85F3-10AEF4E76C7D}"/>
          </ac:spMkLst>
        </pc:spChg>
        <pc:spChg chg="add mod">
          <ac:chgData name="Franques Garcia, Antonio Maria" userId="2953e12e-10a0-412f-9056-473c220a2618" providerId="ADAL" clId="{174FE22F-2569-48E7-836C-42528569FCF2}" dt="2021-02-02T01:40:30.630" v="4402"/>
          <ac:spMkLst>
            <pc:docMk/>
            <pc:sldMk cId="76452094" sldId="353"/>
            <ac:spMk id="85" creationId="{1434CE4A-1E47-4E6D-B739-87AFE6EFA6ED}"/>
          </ac:spMkLst>
        </pc:spChg>
        <pc:spChg chg="del">
          <ac:chgData name="Franques Garcia, Antonio Maria" userId="2953e12e-10a0-412f-9056-473c220a2618" providerId="ADAL" clId="{174FE22F-2569-48E7-836C-42528569FCF2}" dt="2021-02-02T01:40:26.372" v="4398" actId="478"/>
          <ac:spMkLst>
            <pc:docMk/>
            <pc:sldMk cId="76452094" sldId="353"/>
            <ac:spMk id="94" creationId="{94D01EFB-97F7-464A-8F12-A711B39B28A0}"/>
          </ac:spMkLst>
        </pc:spChg>
        <pc:spChg chg="del">
          <ac:chgData name="Franques Garcia, Antonio Maria" userId="2953e12e-10a0-412f-9056-473c220a2618" providerId="ADAL" clId="{174FE22F-2569-48E7-836C-42528569FCF2}" dt="2021-02-02T01:40:24.514" v="4396" actId="478"/>
          <ac:spMkLst>
            <pc:docMk/>
            <pc:sldMk cId="76452094" sldId="353"/>
            <ac:spMk id="100" creationId="{82EC2FA6-79A1-4438-81FA-16628618BDC0}"/>
          </ac:spMkLst>
        </pc:spChg>
        <pc:spChg chg="del">
          <ac:chgData name="Franques Garcia, Antonio Maria" userId="2953e12e-10a0-412f-9056-473c220a2618" providerId="ADAL" clId="{174FE22F-2569-48E7-836C-42528569FCF2}" dt="2021-02-02T01:40:01.866" v="4391" actId="478"/>
          <ac:spMkLst>
            <pc:docMk/>
            <pc:sldMk cId="76452094" sldId="353"/>
            <ac:spMk id="106" creationId="{0FB8ED4D-7907-4B6C-8944-C5BA21FE0ED5}"/>
          </ac:spMkLst>
        </pc:spChg>
        <pc:spChg chg="del">
          <ac:chgData name="Franques Garcia, Antonio Maria" userId="2953e12e-10a0-412f-9056-473c220a2618" providerId="ADAL" clId="{174FE22F-2569-48E7-836C-42528569FCF2}" dt="2021-02-02T01:40:06.238" v="4393" actId="21"/>
          <ac:spMkLst>
            <pc:docMk/>
            <pc:sldMk cId="76452094" sldId="353"/>
            <ac:spMk id="115" creationId="{7A41FA48-FD73-48DD-B0F2-727BF177F093}"/>
          </ac:spMkLst>
        </pc:spChg>
        <pc:spChg chg="mod">
          <ac:chgData name="Franques Garcia, Antonio Maria" userId="2953e12e-10a0-412f-9056-473c220a2618" providerId="ADAL" clId="{174FE22F-2569-48E7-836C-42528569FCF2}" dt="2021-02-02T00:38:57.163" v="3641" actId="20577"/>
          <ac:spMkLst>
            <pc:docMk/>
            <pc:sldMk cId="76452094" sldId="353"/>
            <ac:spMk id="128" creationId="{415D6E83-6378-4C23-A395-6613B9E36FE1}"/>
          </ac:spMkLst>
        </pc:spChg>
        <pc:spChg chg="mod">
          <ac:chgData name="Franques Garcia, Antonio Maria" userId="2953e12e-10a0-412f-9056-473c220a2618" providerId="ADAL" clId="{174FE22F-2569-48E7-836C-42528569FCF2}" dt="2021-02-02T00:38:58.818" v="3642" actId="20577"/>
          <ac:spMkLst>
            <pc:docMk/>
            <pc:sldMk cId="76452094" sldId="353"/>
            <ac:spMk id="129" creationId="{EFABDB80-A482-4A06-B6BB-1007D45A1DF5}"/>
          </ac:spMkLst>
        </pc:spChg>
        <pc:picChg chg="del">
          <ac:chgData name="Franques Garcia, Antonio Maria" userId="2953e12e-10a0-412f-9056-473c220a2618" providerId="ADAL" clId="{174FE22F-2569-48E7-836C-42528569FCF2}" dt="2021-02-02T00:12:03.926" v="2995"/>
          <ac:picMkLst>
            <pc:docMk/>
            <pc:sldMk cId="76452094" sldId="353"/>
            <ac:picMk id="7" creationId="{7DE05006-41DA-48B6-88AB-B7003DE5C600}"/>
          </ac:picMkLst>
        </pc:picChg>
        <pc:cxnChg chg="del mod">
          <ac:chgData name="Franques Garcia, Antonio Maria" userId="2953e12e-10a0-412f-9056-473c220a2618" providerId="ADAL" clId="{174FE22F-2569-48E7-836C-42528569FCF2}" dt="2021-02-02T01:40:29.099" v="4401" actId="478"/>
          <ac:cxnSpMkLst>
            <pc:docMk/>
            <pc:sldMk cId="76452094" sldId="353"/>
            <ac:cxnSpMk id="71" creationId="{03257B6D-0297-43F6-A52B-047A3E5F15A9}"/>
          </ac:cxnSpMkLst>
        </pc:cxnChg>
        <pc:cxnChg chg="del mod">
          <ac:chgData name="Franques Garcia, Antonio Maria" userId="2953e12e-10a0-412f-9056-473c220a2618" providerId="ADAL" clId="{174FE22F-2569-48E7-836C-42528569FCF2}" dt="2021-02-02T01:40:23.651" v="4395" actId="478"/>
          <ac:cxnSpMkLst>
            <pc:docMk/>
            <pc:sldMk cId="76452094" sldId="353"/>
            <ac:cxnSpMk id="75" creationId="{DB8D80ED-F639-4F43-A47C-B7E9A081B119}"/>
          </ac:cxnSpMkLst>
        </pc:cxnChg>
        <pc:cxnChg chg="del mod">
          <ac:chgData name="Franques Garcia, Antonio Maria" userId="2953e12e-10a0-412f-9056-473c220a2618" providerId="ADAL" clId="{174FE22F-2569-48E7-836C-42528569FCF2}" dt="2021-02-02T01:40:27.060" v="4399" actId="478"/>
          <ac:cxnSpMkLst>
            <pc:docMk/>
            <pc:sldMk cId="76452094" sldId="353"/>
            <ac:cxnSpMk id="95" creationId="{13DEFE94-043C-4081-AC63-F8E325735210}"/>
          </ac:cxnSpMkLst>
        </pc:cxnChg>
        <pc:cxnChg chg="del mod">
          <ac:chgData name="Franques Garcia, Antonio Maria" userId="2953e12e-10a0-412f-9056-473c220a2618" providerId="ADAL" clId="{174FE22F-2569-48E7-836C-42528569FCF2}" dt="2021-02-02T01:40:25.211" v="4397" actId="478"/>
          <ac:cxnSpMkLst>
            <pc:docMk/>
            <pc:sldMk cId="76452094" sldId="353"/>
            <ac:cxnSpMk id="101" creationId="{310E0A6F-B3A9-4CD6-BA96-991609DDFBFC}"/>
          </ac:cxnSpMkLst>
        </pc:cxnChg>
        <pc:cxnChg chg="del mod">
          <ac:chgData name="Franques Garcia, Antonio Maria" userId="2953e12e-10a0-412f-9056-473c220a2618" providerId="ADAL" clId="{174FE22F-2569-48E7-836C-42528569FCF2}" dt="2021-02-02T01:40:02.771" v="4392" actId="478"/>
          <ac:cxnSpMkLst>
            <pc:docMk/>
            <pc:sldMk cId="76452094" sldId="353"/>
            <ac:cxnSpMk id="107" creationId="{02149BE1-210B-4D80-9919-FFF3A37DF73C}"/>
          </ac:cxnSpMkLst>
        </pc:cxnChg>
      </pc:sldChg>
      <pc:sldChg chg="delSp modSp mod modTransition modAnim">
        <pc:chgData name="Franques Garcia, Antonio Maria" userId="2953e12e-10a0-412f-9056-473c220a2618" providerId="ADAL" clId="{174FE22F-2569-48E7-836C-42528569FCF2}" dt="2021-02-02T01:40:44.580" v="4412" actId="478"/>
        <pc:sldMkLst>
          <pc:docMk/>
          <pc:sldMk cId="3544041772" sldId="354"/>
        </pc:sldMkLst>
        <pc:spChg chg="del">
          <ac:chgData name="Franques Garcia, Antonio Maria" userId="2953e12e-10a0-412f-9056-473c220a2618" providerId="ADAL" clId="{174FE22F-2569-48E7-836C-42528569FCF2}" dt="2021-02-02T01:40:38.120" v="4405" actId="478"/>
          <ac:spMkLst>
            <pc:docMk/>
            <pc:sldMk cId="3544041772" sldId="354"/>
            <ac:spMk id="70" creationId="{63A23FEC-A4A4-4772-ABC0-F6730D270EF1}"/>
          </ac:spMkLst>
        </pc:spChg>
        <pc:spChg chg="del">
          <ac:chgData name="Franques Garcia, Antonio Maria" userId="2953e12e-10a0-412f-9056-473c220a2618" providerId="ADAL" clId="{174FE22F-2569-48E7-836C-42528569FCF2}" dt="2021-02-02T01:40:35.196" v="4403" actId="478"/>
          <ac:spMkLst>
            <pc:docMk/>
            <pc:sldMk cId="3544041772" sldId="354"/>
            <ac:spMk id="74" creationId="{03F68656-A6C5-4346-85F3-10AEF4E76C7D}"/>
          </ac:spMkLst>
        </pc:spChg>
        <pc:spChg chg="del">
          <ac:chgData name="Franques Garcia, Antonio Maria" userId="2953e12e-10a0-412f-9056-473c220a2618" providerId="ADAL" clId="{174FE22F-2569-48E7-836C-42528569FCF2}" dt="2021-02-02T01:40:39.639" v="4407" actId="478"/>
          <ac:spMkLst>
            <pc:docMk/>
            <pc:sldMk cId="3544041772" sldId="354"/>
            <ac:spMk id="94" creationId="{94D01EFB-97F7-464A-8F12-A711B39B28A0}"/>
          </ac:spMkLst>
        </pc:spChg>
        <pc:spChg chg="del">
          <ac:chgData name="Franques Garcia, Antonio Maria" userId="2953e12e-10a0-412f-9056-473c220a2618" providerId="ADAL" clId="{174FE22F-2569-48E7-836C-42528569FCF2}" dt="2021-02-02T01:40:41.728" v="4409" actId="478"/>
          <ac:spMkLst>
            <pc:docMk/>
            <pc:sldMk cId="3544041772" sldId="354"/>
            <ac:spMk id="100" creationId="{82EC2FA6-79A1-4438-81FA-16628618BDC0}"/>
          </ac:spMkLst>
        </pc:spChg>
        <pc:spChg chg="del">
          <ac:chgData name="Franques Garcia, Antonio Maria" userId="2953e12e-10a0-412f-9056-473c220a2618" providerId="ADAL" clId="{174FE22F-2569-48E7-836C-42528569FCF2}" dt="2021-02-02T01:40:43.567" v="4411" actId="478"/>
          <ac:spMkLst>
            <pc:docMk/>
            <pc:sldMk cId="3544041772" sldId="354"/>
            <ac:spMk id="106" creationId="{0FB8ED4D-7907-4B6C-8944-C5BA21FE0ED5}"/>
          </ac:spMkLst>
        </pc:spChg>
        <pc:spChg chg="mod">
          <ac:chgData name="Franques Garcia, Antonio Maria" userId="2953e12e-10a0-412f-9056-473c220a2618" providerId="ADAL" clId="{174FE22F-2569-48E7-836C-42528569FCF2}" dt="2021-02-02T00:39:06.467" v="3644" actId="20577"/>
          <ac:spMkLst>
            <pc:docMk/>
            <pc:sldMk cId="3544041772" sldId="354"/>
            <ac:spMk id="128" creationId="{415D6E83-6378-4C23-A395-6613B9E36FE1}"/>
          </ac:spMkLst>
        </pc:spChg>
        <pc:spChg chg="mod">
          <ac:chgData name="Franques Garcia, Antonio Maria" userId="2953e12e-10a0-412f-9056-473c220a2618" providerId="ADAL" clId="{174FE22F-2569-48E7-836C-42528569FCF2}" dt="2021-02-02T00:39:08.296" v="3645" actId="20577"/>
          <ac:spMkLst>
            <pc:docMk/>
            <pc:sldMk cId="3544041772" sldId="354"/>
            <ac:spMk id="129" creationId="{EFABDB80-A482-4A06-B6BB-1007D45A1DF5}"/>
          </ac:spMkLst>
        </pc:spChg>
        <pc:picChg chg="del">
          <ac:chgData name="Franques Garcia, Antonio Maria" userId="2953e12e-10a0-412f-9056-473c220a2618" providerId="ADAL" clId="{174FE22F-2569-48E7-836C-42528569FCF2}" dt="2021-02-02T00:12:03.926" v="2995"/>
          <ac:picMkLst>
            <pc:docMk/>
            <pc:sldMk cId="3544041772" sldId="354"/>
            <ac:picMk id="2" creationId="{E255CDD9-3C97-45E4-8F03-2A31B986470F}"/>
          </ac:picMkLst>
        </pc:picChg>
        <pc:cxnChg chg="del mod">
          <ac:chgData name="Franques Garcia, Antonio Maria" userId="2953e12e-10a0-412f-9056-473c220a2618" providerId="ADAL" clId="{174FE22F-2569-48E7-836C-42528569FCF2}" dt="2021-02-02T01:40:38.740" v="4406" actId="478"/>
          <ac:cxnSpMkLst>
            <pc:docMk/>
            <pc:sldMk cId="3544041772" sldId="354"/>
            <ac:cxnSpMk id="71" creationId="{03257B6D-0297-43F6-A52B-047A3E5F15A9}"/>
          </ac:cxnSpMkLst>
        </pc:cxnChg>
        <pc:cxnChg chg="del mod">
          <ac:chgData name="Franques Garcia, Antonio Maria" userId="2953e12e-10a0-412f-9056-473c220a2618" providerId="ADAL" clId="{174FE22F-2569-48E7-836C-42528569FCF2}" dt="2021-02-02T01:40:36.959" v="4404" actId="478"/>
          <ac:cxnSpMkLst>
            <pc:docMk/>
            <pc:sldMk cId="3544041772" sldId="354"/>
            <ac:cxnSpMk id="75" creationId="{DB8D80ED-F639-4F43-A47C-B7E9A081B119}"/>
          </ac:cxnSpMkLst>
        </pc:cxnChg>
        <pc:cxnChg chg="del mod">
          <ac:chgData name="Franques Garcia, Antonio Maria" userId="2953e12e-10a0-412f-9056-473c220a2618" providerId="ADAL" clId="{174FE22F-2569-48E7-836C-42528569FCF2}" dt="2021-02-02T01:40:40.621" v="4408" actId="478"/>
          <ac:cxnSpMkLst>
            <pc:docMk/>
            <pc:sldMk cId="3544041772" sldId="354"/>
            <ac:cxnSpMk id="95" creationId="{13DEFE94-043C-4081-AC63-F8E325735210}"/>
          </ac:cxnSpMkLst>
        </pc:cxnChg>
        <pc:cxnChg chg="del mod">
          <ac:chgData name="Franques Garcia, Antonio Maria" userId="2953e12e-10a0-412f-9056-473c220a2618" providerId="ADAL" clId="{174FE22F-2569-48E7-836C-42528569FCF2}" dt="2021-02-02T01:40:42.526" v="4410" actId="478"/>
          <ac:cxnSpMkLst>
            <pc:docMk/>
            <pc:sldMk cId="3544041772" sldId="354"/>
            <ac:cxnSpMk id="101" creationId="{310E0A6F-B3A9-4CD6-BA96-991609DDFBFC}"/>
          </ac:cxnSpMkLst>
        </pc:cxnChg>
        <pc:cxnChg chg="del mod">
          <ac:chgData name="Franques Garcia, Antonio Maria" userId="2953e12e-10a0-412f-9056-473c220a2618" providerId="ADAL" clId="{174FE22F-2569-48E7-836C-42528569FCF2}" dt="2021-02-02T01:40:44.580" v="4412" actId="478"/>
          <ac:cxnSpMkLst>
            <pc:docMk/>
            <pc:sldMk cId="3544041772" sldId="354"/>
            <ac:cxnSpMk id="107" creationId="{02149BE1-210B-4D80-9919-FFF3A37DF73C}"/>
          </ac:cxnSpMkLst>
        </pc:cxnChg>
      </pc:sldChg>
      <pc:sldChg chg="delSp modSp mod modTransition modAnim">
        <pc:chgData name="Franques Garcia, Antonio Maria" userId="2953e12e-10a0-412f-9056-473c220a2618" providerId="ADAL" clId="{174FE22F-2569-48E7-836C-42528569FCF2}" dt="2021-02-02T01:40:57.542" v="4422" actId="478"/>
        <pc:sldMkLst>
          <pc:docMk/>
          <pc:sldMk cId="359473684" sldId="355"/>
        </pc:sldMkLst>
        <pc:spChg chg="del">
          <ac:chgData name="Franques Garcia, Antonio Maria" userId="2953e12e-10a0-412f-9056-473c220a2618" providerId="ADAL" clId="{174FE22F-2569-48E7-836C-42528569FCF2}" dt="2021-02-02T01:40:50.868" v="4415" actId="478"/>
          <ac:spMkLst>
            <pc:docMk/>
            <pc:sldMk cId="359473684" sldId="355"/>
            <ac:spMk id="70" creationId="{63A23FEC-A4A4-4772-ABC0-F6730D270EF1}"/>
          </ac:spMkLst>
        </pc:spChg>
        <pc:spChg chg="del">
          <ac:chgData name="Franques Garcia, Antonio Maria" userId="2953e12e-10a0-412f-9056-473c220a2618" providerId="ADAL" clId="{174FE22F-2569-48E7-836C-42528569FCF2}" dt="2021-02-02T01:40:49.551" v="4414" actId="478"/>
          <ac:spMkLst>
            <pc:docMk/>
            <pc:sldMk cId="359473684" sldId="355"/>
            <ac:spMk id="74" creationId="{03F68656-A6C5-4346-85F3-10AEF4E76C7D}"/>
          </ac:spMkLst>
        </pc:spChg>
        <pc:spChg chg="del">
          <ac:chgData name="Franques Garcia, Antonio Maria" userId="2953e12e-10a0-412f-9056-473c220a2618" providerId="ADAL" clId="{174FE22F-2569-48E7-836C-42528569FCF2}" dt="2021-02-02T01:40:52.707" v="4417" actId="478"/>
          <ac:spMkLst>
            <pc:docMk/>
            <pc:sldMk cId="359473684" sldId="355"/>
            <ac:spMk id="94" creationId="{94D01EFB-97F7-464A-8F12-A711B39B28A0}"/>
          </ac:spMkLst>
        </pc:spChg>
        <pc:spChg chg="mod">
          <ac:chgData name="Franques Garcia, Antonio Maria" userId="2953e12e-10a0-412f-9056-473c220a2618" providerId="ADAL" clId="{174FE22F-2569-48E7-836C-42528569FCF2}" dt="2021-02-02T00:39:11.720" v="3647" actId="6549"/>
          <ac:spMkLst>
            <pc:docMk/>
            <pc:sldMk cId="359473684" sldId="355"/>
            <ac:spMk id="128" creationId="{415D6E83-6378-4C23-A395-6613B9E36FE1}"/>
          </ac:spMkLst>
        </pc:spChg>
        <pc:spChg chg="mod">
          <ac:chgData name="Franques Garcia, Antonio Maria" userId="2953e12e-10a0-412f-9056-473c220a2618" providerId="ADAL" clId="{174FE22F-2569-48E7-836C-42528569FCF2}" dt="2021-02-02T00:39:14.110" v="3648" actId="20577"/>
          <ac:spMkLst>
            <pc:docMk/>
            <pc:sldMk cId="359473684" sldId="355"/>
            <ac:spMk id="129" creationId="{EFABDB80-A482-4A06-B6BB-1007D45A1DF5}"/>
          </ac:spMkLst>
        </pc:spChg>
        <pc:spChg chg="del">
          <ac:chgData name="Franques Garcia, Antonio Maria" userId="2953e12e-10a0-412f-9056-473c220a2618" providerId="ADAL" clId="{174FE22F-2569-48E7-836C-42528569FCF2}" dt="2021-02-02T01:40:54.588" v="4419" actId="478"/>
          <ac:spMkLst>
            <pc:docMk/>
            <pc:sldMk cId="359473684" sldId="355"/>
            <ac:spMk id="130" creationId="{A4396967-4808-40A0-A853-8A531E8FE976}"/>
          </ac:spMkLst>
        </pc:spChg>
        <pc:spChg chg="del">
          <ac:chgData name="Franques Garcia, Antonio Maria" userId="2953e12e-10a0-412f-9056-473c220a2618" providerId="ADAL" clId="{174FE22F-2569-48E7-836C-42528569FCF2}" dt="2021-02-02T01:40:56.517" v="4421" actId="478"/>
          <ac:spMkLst>
            <pc:docMk/>
            <pc:sldMk cId="359473684" sldId="355"/>
            <ac:spMk id="137" creationId="{ECC84D23-9092-433F-8242-034017CDBB86}"/>
          </ac:spMkLst>
        </pc:spChg>
        <pc:picChg chg="del">
          <ac:chgData name="Franques Garcia, Antonio Maria" userId="2953e12e-10a0-412f-9056-473c220a2618" providerId="ADAL" clId="{174FE22F-2569-48E7-836C-42528569FCF2}" dt="2021-02-02T00:12:03.926" v="2995"/>
          <ac:picMkLst>
            <pc:docMk/>
            <pc:sldMk cId="359473684" sldId="355"/>
            <ac:picMk id="2" creationId="{7B425670-EC7D-435F-B1A0-2E85E74BFCB9}"/>
          </ac:picMkLst>
        </pc:picChg>
        <pc:cxnChg chg="del mod">
          <ac:chgData name="Franques Garcia, Antonio Maria" userId="2953e12e-10a0-412f-9056-473c220a2618" providerId="ADAL" clId="{174FE22F-2569-48E7-836C-42528569FCF2}" dt="2021-02-02T01:40:51.545" v="4416" actId="478"/>
          <ac:cxnSpMkLst>
            <pc:docMk/>
            <pc:sldMk cId="359473684" sldId="355"/>
            <ac:cxnSpMk id="71" creationId="{03257B6D-0297-43F6-A52B-047A3E5F15A9}"/>
          </ac:cxnSpMkLst>
        </pc:cxnChg>
        <pc:cxnChg chg="del mod">
          <ac:chgData name="Franques Garcia, Antonio Maria" userId="2953e12e-10a0-412f-9056-473c220a2618" providerId="ADAL" clId="{174FE22F-2569-48E7-836C-42528569FCF2}" dt="2021-02-02T01:40:48.483" v="4413" actId="478"/>
          <ac:cxnSpMkLst>
            <pc:docMk/>
            <pc:sldMk cId="359473684" sldId="355"/>
            <ac:cxnSpMk id="75" creationId="{DB8D80ED-F639-4F43-A47C-B7E9A081B119}"/>
          </ac:cxnSpMkLst>
        </pc:cxnChg>
        <pc:cxnChg chg="del mod">
          <ac:chgData name="Franques Garcia, Antonio Maria" userId="2953e12e-10a0-412f-9056-473c220a2618" providerId="ADAL" clId="{174FE22F-2569-48E7-836C-42528569FCF2}" dt="2021-02-02T01:40:53.510" v="4418" actId="478"/>
          <ac:cxnSpMkLst>
            <pc:docMk/>
            <pc:sldMk cId="359473684" sldId="355"/>
            <ac:cxnSpMk id="95" creationId="{13DEFE94-043C-4081-AC63-F8E325735210}"/>
          </ac:cxnSpMkLst>
        </pc:cxnChg>
        <pc:cxnChg chg="del mod">
          <ac:chgData name="Franques Garcia, Antonio Maria" userId="2953e12e-10a0-412f-9056-473c220a2618" providerId="ADAL" clId="{174FE22F-2569-48E7-836C-42528569FCF2}" dt="2021-02-02T01:40:55.251" v="4420" actId="478"/>
          <ac:cxnSpMkLst>
            <pc:docMk/>
            <pc:sldMk cId="359473684" sldId="355"/>
            <ac:cxnSpMk id="131" creationId="{6F05AF6F-6F94-46DF-83F2-F0AECE995734}"/>
          </ac:cxnSpMkLst>
        </pc:cxnChg>
        <pc:cxnChg chg="del mod">
          <ac:chgData name="Franques Garcia, Antonio Maria" userId="2953e12e-10a0-412f-9056-473c220a2618" providerId="ADAL" clId="{174FE22F-2569-48E7-836C-42528569FCF2}" dt="2021-02-02T01:40:57.542" v="4422" actId="478"/>
          <ac:cxnSpMkLst>
            <pc:docMk/>
            <pc:sldMk cId="359473684" sldId="355"/>
            <ac:cxnSpMk id="138" creationId="{432516E6-B4E5-4BBF-AE00-D9F6DFA30271}"/>
          </ac:cxnSpMkLst>
        </pc:cxnChg>
      </pc:sldChg>
      <pc:sldChg chg="addSp delSp modSp mod modTransition delAnim modAnim modNotesTx">
        <pc:chgData name="Franques Garcia, Antonio Maria" userId="2953e12e-10a0-412f-9056-473c220a2618" providerId="ADAL" clId="{174FE22F-2569-48E7-836C-42528569FCF2}" dt="2021-02-02T02:13:08.777" v="5354"/>
        <pc:sldMkLst>
          <pc:docMk/>
          <pc:sldMk cId="3001544812" sldId="356"/>
        </pc:sldMkLst>
        <pc:spChg chg="del">
          <ac:chgData name="Franques Garcia, Antonio Maria" userId="2953e12e-10a0-412f-9056-473c220a2618" providerId="ADAL" clId="{174FE22F-2569-48E7-836C-42528569FCF2}" dt="2021-02-02T01:41:04.086" v="4426" actId="478"/>
          <ac:spMkLst>
            <pc:docMk/>
            <pc:sldMk cId="3001544812" sldId="356"/>
            <ac:spMk id="70" creationId="{63A23FEC-A4A4-4772-ABC0-F6730D270EF1}"/>
          </ac:spMkLst>
        </pc:spChg>
        <pc:spChg chg="del">
          <ac:chgData name="Franques Garcia, Antonio Maria" userId="2953e12e-10a0-412f-9056-473c220a2618" providerId="ADAL" clId="{174FE22F-2569-48E7-836C-42528569FCF2}" dt="2021-02-02T01:41:01.244" v="4423" actId="478"/>
          <ac:spMkLst>
            <pc:docMk/>
            <pc:sldMk cId="3001544812" sldId="356"/>
            <ac:spMk id="74" creationId="{03F68656-A6C5-4346-85F3-10AEF4E76C7D}"/>
          </ac:spMkLst>
        </pc:spChg>
        <pc:spChg chg="add mod">
          <ac:chgData name="Franques Garcia, Antonio Maria" userId="2953e12e-10a0-412f-9056-473c220a2618" providerId="ADAL" clId="{174FE22F-2569-48E7-836C-42528569FCF2}" dt="2021-02-02T01:59:10.922" v="5102" actId="1076"/>
          <ac:spMkLst>
            <pc:docMk/>
            <pc:sldMk cId="3001544812" sldId="356"/>
            <ac:spMk id="82" creationId="{2000F6D8-7945-4F30-81E0-BCA31C947314}"/>
          </ac:spMkLst>
        </pc:spChg>
        <pc:spChg chg="add del mod">
          <ac:chgData name="Franques Garcia, Antonio Maria" userId="2953e12e-10a0-412f-9056-473c220a2618" providerId="ADAL" clId="{174FE22F-2569-48E7-836C-42528569FCF2}" dt="2021-02-02T02:09:55.695" v="5339" actId="21"/>
          <ac:spMkLst>
            <pc:docMk/>
            <pc:sldMk cId="3001544812" sldId="356"/>
            <ac:spMk id="83" creationId="{EE790BDC-1987-4766-91BD-0E59D9BB0647}"/>
          </ac:spMkLst>
        </pc:spChg>
        <pc:spChg chg="add mod">
          <ac:chgData name="Franques Garcia, Antonio Maria" userId="2953e12e-10a0-412f-9056-473c220a2618" providerId="ADAL" clId="{174FE22F-2569-48E7-836C-42528569FCF2}" dt="2021-02-02T02:10:31.986" v="5345" actId="1037"/>
          <ac:spMkLst>
            <pc:docMk/>
            <pc:sldMk cId="3001544812" sldId="356"/>
            <ac:spMk id="84" creationId="{5E83C902-8AA2-4548-9FC3-9D150FA6008D}"/>
          </ac:spMkLst>
        </pc:spChg>
        <pc:spChg chg="add mod">
          <ac:chgData name="Franques Garcia, Antonio Maria" userId="2953e12e-10a0-412f-9056-473c220a2618" providerId="ADAL" clId="{174FE22F-2569-48E7-836C-42528569FCF2}" dt="2021-02-02T02:10:31.986" v="5345" actId="1037"/>
          <ac:spMkLst>
            <pc:docMk/>
            <pc:sldMk cId="3001544812" sldId="356"/>
            <ac:spMk id="87" creationId="{B035D42F-215B-4546-B010-6629EE9D8C5E}"/>
          </ac:spMkLst>
        </pc:spChg>
        <pc:spChg chg="del">
          <ac:chgData name="Franques Garcia, Antonio Maria" userId="2953e12e-10a0-412f-9056-473c220a2618" providerId="ADAL" clId="{174FE22F-2569-48E7-836C-42528569FCF2}" dt="2021-02-02T01:41:06.187" v="4428" actId="478"/>
          <ac:spMkLst>
            <pc:docMk/>
            <pc:sldMk cId="3001544812" sldId="356"/>
            <ac:spMk id="94" creationId="{94D01EFB-97F7-464A-8F12-A711B39B28A0}"/>
          </ac:spMkLst>
        </pc:spChg>
        <pc:spChg chg="mod">
          <ac:chgData name="Franques Garcia, Antonio Maria" userId="2953e12e-10a0-412f-9056-473c220a2618" providerId="ADAL" clId="{174FE22F-2569-48E7-836C-42528569FCF2}" dt="2021-02-02T00:39:18.290" v="3650" actId="6549"/>
          <ac:spMkLst>
            <pc:docMk/>
            <pc:sldMk cId="3001544812" sldId="356"/>
            <ac:spMk id="100" creationId="{7745E356-6148-47CA-8B98-64E4D7818FD5}"/>
          </ac:spMkLst>
        </pc:spChg>
        <pc:spChg chg="add mod">
          <ac:chgData name="Franques Garcia, Antonio Maria" userId="2953e12e-10a0-412f-9056-473c220a2618" providerId="ADAL" clId="{174FE22F-2569-48E7-836C-42528569FCF2}" dt="2021-02-02T02:10:31.986" v="5345" actId="1037"/>
          <ac:spMkLst>
            <pc:docMk/>
            <pc:sldMk cId="3001544812" sldId="356"/>
            <ac:spMk id="109" creationId="{CD11860B-E9FC-4960-8982-D4F323A09CF5}"/>
          </ac:spMkLst>
        </pc:spChg>
        <pc:spChg chg="add mod">
          <ac:chgData name="Franques Garcia, Antonio Maria" userId="2953e12e-10a0-412f-9056-473c220a2618" providerId="ADAL" clId="{174FE22F-2569-48E7-836C-42528569FCF2}" dt="2021-02-02T02:10:14.604" v="5342"/>
          <ac:spMkLst>
            <pc:docMk/>
            <pc:sldMk cId="3001544812" sldId="356"/>
            <ac:spMk id="111" creationId="{4216520E-8B60-429D-9A1A-3F194668ECCA}"/>
          </ac:spMkLst>
        </pc:spChg>
        <pc:spChg chg="mod">
          <ac:chgData name="Franques Garcia, Antonio Maria" userId="2953e12e-10a0-412f-9056-473c220a2618" providerId="ADAL" clId="{174FE22F-2569-48E7-836C-42528569FCF2}" dt="2021-02-02T00:39:20.152" v="3651" actId="20577"/>
          <ac:spMkLst>
            <pc:docMk/>
            <pc:sldMk cId="3001544812" sldId="356"/>
            <ac:spMk id="129" creationId="{EFABDB80-A482-4A06-B6BB-1007D45A1DF5}"/>
          </ac:spMkLst>
        </pc:spChg>
        <pc:spChg chg="del">
          <ac:chgData name="Franques Garcia, Antonio Maria" userId="2953e12e-10a0-412f-9056-473c220a2618" providerId="ADAL" clId="{174FE22F-2569-48E7-836C-42528569FCF2}" dt="2021-02-02T01:41:07.635" v="4429" actId="478"/>
          <ac:spMkLst>
            <pc:docMk/>
            <pc:sldMk cId="3001544812" sldId="356"/>
            <ac:spMk id="130" creationId="{A4396967-4808-40A0-A853-8A531E8FE976}"/>
          </ac:spMkLst>
        </pc:spChg>
        <pc:spChg chg="del">
          <ac:chgData name="Franques Garcia, Antonio Maria" userId="2953e12e-10a0-412f-9056-473c220a2618" providerId="ADAL" clId="{174FE22F-2569-48E7-836C-42528569FCF2}" dt="2021-02-02T01:41:09.411" v="4431" actId="478"/>
          <ac:spMkLst>
            <pc:docMk/>
            <pc:sldMk cId="3001544812" sldId="356"/>
            <ac:spMk id="137" creationId="{ECC84D23-9092-433F-8242-034017CDBB86}"/>
          </ac:spMkLst>
        </pc:spChg>
        <pc:picChg chg="del">
          <ac:chgData name="Franques Garcia, Antonio Maria" userId="2953e12e-10a0-412f-9056-473c220a2618" providerId="ADAL" clId="{174FE22F-2569-48E7-836C-42528569FCF2}" dt="2021-02-02T00:12:03.926" v="2995"/>
          <ac:picMkLst>
            <pc:docMk/>
            <pc:sldMk cId="3001544812" sldId="356"/>
            <ac:picMk id="10" creationId="{1731F556-1B86-48EF-9F25-3004F63151B2}"/>
          </ac:picMkLst>
        </pc:picChg>
        <pc:cxnChg chg="del mod">
          <ac:chgData name="Franques Garcia, Antonio Maria" userId="2953e12e-10a0-412f-9056-473c220a2618" providerId="ADAL" clId="{174FE22F-2569-48E7-836C-42528569FCF2}" dt="2021-02-02T01:41:03.374" v="4425" actId="478"/>
          <ac:cxnSpMkLst>
            <pc:docMk/>
            <pc:sldMk cId="3001544812" sldId="356"/>
            <ac:cxnSpMk id="71" creationId="{03257B6D-0297-43F6-A52B-047A3E5F15A9}"/>
          </ac:cxnSpMkLst>
        </pc:cxnChg>
        <pc:cxnChg chg="del mod">
          <ac:chgData name="Franques Garcia, Antonio Maria" userId="2953e12e-10a0-412f-9056-473c220a2618" providerId="ADAL" clId="{174FE22F-2569-48E7-836C-42528569FCF2}" dt="2021-02-02T01:41:02.128" v="4424" actId="478"/>
          <ac:cxnSpMkLst>
            <pc:docMk/>
            <pc:sldMk cId="3001544812" sldId="356"/>
            <ac:cxnSpMk id="75" creationId="{DB8D80ED-F639-4F43-A47C-B7E9A081B119}"/>
          </ac:cxnSpMkLst>
        </pc:cxnChg>
        <pc:cxnChg chg="del mod">
          <ac:chgData name="Franques Garcia, Antonio Maria" userId="2953e12e-10a0-412f-9056-473c220a2618" providerId="ADAL" clId="{174FE22F-2569-48E7-836C-42528569FCF2}" dt="2021-02-02T01:41:05.334" v="4427" actId="478"/>
          <ac:cxnSpMkLst>
            <pc:docMk/>
            <pc:sldMk cId="3001544812" sldId="356"/>
            <ac:cxnSpMk id="95" creationId="{13DEFE94-043C-4081-AC63-F8E325735210}"/>
          </ac:cxnSpMkLst>
        </pc:cxnChg>
        <pc:cxnChg chg="del mod">
          <ac:chgData name="Franques Garcia, Antonio Maria" userId="2953e12e-10a0-412f-9056-473c220a2618" providerId="ADAL" clId="{174FE22F-2569-48E7-836C-42528569FCF2}" dt="2021-02-02T01:41:08.315" v="4430" actId="478"/>
          <ac:cxnSpMkLst>
            <pc:docMk/>
            <pc:sldMk cId="3001544812" sldId="356"/>
            <ac:cxnSpMk id="131" creationId="{6F05AF6F-6F94-46DF-83F2-F0AECE995734}"/>
          </ac:cxnSpMkLst>
        </pc:cxnChg>
        <pc:cxnChg chg="del mod">
          <ac:chgData name="Franques Garcia, Antonio Maria" userId="2953e12e-10a0-412f-9056-473c220a2618" providerId="ADAL" clId="{174FE22F-2569-48E7-836C-42528569FCF2}" dt="2021-02-02T01:41:10.051" v="4432" actId="478"/>
          <ac:cxnSpMkLst>
            <pc:docMk/>
            <pc:sldMk cId="3001544812" sldId="356"/>
            <ac:cxnSpMk id="138" creationId="{432516E6-B4E5-4BBF-AE00-D9F6DFA30271}"/>
          </ac:cxnSpMkLst>
        </pc:cxnChg>
      </pc:sldChg>
      <pc:sldChg chg="delSp modSp mod modTransition modAnim modNotesTx">
        <pc:chgData name="Franques Garcia, Antonio Maria" userId="2953e12e-10a0-412f-9056-473c220a2618" providerId="ADAL" clId="{174FE22F-2569-48E7-836C-42528569FCF2}" dt="2021-02-02T02:17:42.612" v="5384"/>
        <pc:sldMkLst>
          <pc:docMk/>
          <pc:sldMk cId="3205769160" sldId="357"/>
        </pc:sldMkLst>
        <pc:spChg chg="del">
          <ac:chgData name="Franques Garcia, Antonio Maria" userId="2953e12e-10a0-412f-9056-473c220a2618" providerId="ADAL" clId="{174FE22F-2569-48E7-836C-42528569FCF2}" dt="2021-02-02T01:41:16.492" v="4436" actId="478"/>
          <ac:spMkLst>
            <pc:docMk/>
            <pc:sldMk cId="3205769160" sldId="357"/>
            <ac:spMk id="70" creationId="{63A23FEC-A4A4-4772-ABC0-F6730D270EF1}"/>
          </ac:spMkLst>
        </pc:spChg>
        <pc:spChg chg="del">
          <ac:chgData name="Franques Garcia, Antonio Maria" userId="2953e12e-10a0-412f-9056-473c220a2618" providerId="ADAL" clId="{174FE22F-2569-48E7-836C-42528569FCF2}" dt="2021-02-02T01:41:14.305" v="4434" actId="478"/>
          <ac:spMkLst>
            <pc:docMk/>
            <pc:sldMk cId="3205769160" sldId="357"/>
            <ac:spMk id="74" creationId="{03F68656-A6C5-4346-85F3-10AEF4E76C7D}"/>
          </ac:spMkLst>
        </pc:spChg>
        <pc:spChg chg="del">
          <ac:chgData name="Franques Garcia, Antonio Maria" userId="2953e12e-10a0-412f-9056-473c220a2618" providerId="ADAL" clId="{174FE22F-2569-48E7-836C-42528569FCF2}" dt="2021-02-02T01:41:18.972" v="4438" actId="478"/>
          <ac:spMkLst>
            <pc:docMk/>
            <pc:sldMk cId="3205769160" sldId="357"/>
            <ac:spMk id="94" creationId="{94D01EFB-97F7-464A-8F12-A711B39B28A0}"/>
          </ac:spMkLst>
        </pc:spChg>
        <pc:spChg chg="mod">
          <ac:chgData name="Franques Garcia, Antonio Maria" userId="2953e12e-10a0-412f-9056-473c220a2618" providerId="ADAL" clId="{174FE22F-2569-48E7-836C-42528569FCF2}" dt="2021-02-02T00:39:24.196" v="3653" actId="6549"/>
          <ac:spMkLst>
            <pc:docMk/>
            <pc:sldMk cId="3205769160" sldId="357"/>
            <ac:spMk id="100" creationId="{7745E356-6148-47CA-8B98-64E4D7818FD5}"/>
          </ac:spMkLst>
        </pc:spChg>
        <pc:spChg chg="mod">
          <ac:chgData name="Franques Garcia, Antonio Maria" userId="2953e12e-10a0-412f-9056-473c220a2618" providerId="ADAL" clId="{174FE22F-2569-48E7-836C-42528569FCF2}" dt="2021-02-02T00:39:26.809" v="3654" actId="20577"/>
          <ac:spMkLst>
            <pc:docMk/>
            <pc:sldMk cId="3205769160" sldId="357"/>
            <ac:spMk id="129" creationId="{EFABDB80-A482-4A06-B6BB-1007D45A1DF5}"/>
          </ac:spMkLst>
        </pc:spChg>
        <pc:spChg chg="del">
          <ac:chgData name="Franques Garcia, Antonio Maria" userId="2953e12e-10a0-412f-9056-473c220a2618" providerId="ADAL" clId="{174FE22F-2569-48E7-836C-42528569FCF2}" dt="2021-02-02T01:41:21.203" v="4440" actId="478"/>
          <ac:spMkLst>
            <pc:docMk/>
            <pc:sldMk cId="3205769160" sldId="357"/>
            <ac:spMk id="130" creationId="{A4396967-4808-40A0-A853-8A531E8FE976}"/>
          </ac:spMkLst>
        </pc:spChg>
        <pc:spChg chg="del">
          <ac:chgData name="Franques Garcia, Antonio Maria" userId="2953e12e-10a0-412f-9056-473c220a2618" providerId="ADAL" clId="{174FE22F-2569-48E7-836C-42528569FCF2}" dt="2021-02-02T01:41:22.971" v="4442" actId="478"/>
          <ac:spMkLst>
            <pc:docMk/>
            <pc:sldMk cId="3205769160" sldId="357"/>
            <ac:spMk id="137" creationId="{ECC84D23-9092-433F-8242-034017CDBB86}"/>
          </ac:spMkLst>
        </pc:spChg>
        <pc:picChg chg="del">
          <ac:chgData name="Franques Garcia, Antonio Maria" userId="2953e12e-10a0-412f-9056-473c220a2618" providerId="ADAL" clId="{174FE22F-2569-48E7-836C-42528569FCF2}" dt="2021-02-02T00:12:03.926" v="2995"/>
          <ac:picMkLst>
            <pc:docMk/>
            <pc:sldMk cId="3205769160" sldId="357"/>
            <ac:picMk id="9" creationId="{B59AB294-8F13-4229-9A9A-F8F2DF496832}"/>
          </ac:picMkLst>
        </pc:picChg>
        <pc:cxnChg chg="del mod">
          <ac:chgData name="Franques Garcia, Antonio Maria" userId="2953e12e-10a0-412f-9056-473c220a2618" providerId="ADAL" clId="{174FE22F-2569-48E7-836C-42528569FCF2}" dt="2021-02-02T01:41:15.610" v="4435" actId="478"/>
          <ac:cxnSpMkLst>
            <pc:docMk/>
            <pc:sldMk cId="3205769160" sldId="357"/>
            <ac:cxnSpMk id="71" creationId="{03257B6D-0297-43F6-A52B-047A3E5F15A9}"/>
          </ac:cxnSpMkLst>
        </pc:cxnChg>
        <pc:cxnChg chg="del mod">
          <ac:chgData name="Franques Garcia, Antonio Maria" userId="2953e12e-10a0-412f-9056-473c220a2618" providerId="ADAL" clId="{174FE22F-2569-48E7-836C-42528569FCF2}" dt="2021-02-02T01:41:13.610" v="4433" actId="478"/>
          <ac:cxnSpMkLst>
            <pc:docMk/>
            <pc:sldMk cId="3205769160" sldId="357"/>
            <ac:cxnSpMk id="75" creationId="{DB8D80ED-F639-4F43-A47C-B7E9A081B119}"/>
          </ac:cxnSpMkLst>
        </pc:cxnChg>
        <pc:cxnChg chg="del mod">
          <ac:chgData name="Franques Garcia, Antonio Maria" userId="2953e12e-10a0-412f-9056-473c220a2618" providerId="ADAL" clId="{174FE22F-2569-48E7-836C-42528569FCF2}" dt="2021-02-02T01:41:18.335" v="4437" actId="478"/>
          <ac:cxnSpMkLst>
            <pc:docMk/>
            <pc:sldMk cId="3205769160" sldId="357"/>
            <ac:cxnSpMk id="95" creationId="{13DEFE94-043C-4081-AC63-F8E325735210}"/>
          </ac:cxnSpMkLst>
        </pc:cxnChg>
        <pc:cxnChg chg="del mod">
          <ac:chgData name="Franques Garcia, Antonio Maria" userId="2953e12e-10a0-412f-9056-473c220a2618" providerId="ADAL" clId="{174FE22F-2569-48E7-836C-42528569FCF2}" dt="2021-02-02T01:41:20.395" v="4439" actId="478"/>
          <ac:cxnSpMkLst>
            <pc:docMk/>
            <pc:sldMk cId="3205769160" sldId="357"/>
            <ac:cxnSpMk id="131" creationId="{6F05AF6F-6F94-46DF-83F2-F0AECE995734}"/>
          </ac:cxnSpMkLst>
        </pc:cxnChg>
        <pc:cxnChg chg="del mod">
          <ac:chgData name="Franques Garcia, Antonio Maria" userId="2953e12e-10a0-412f-9056-473c220a2618" providerId="ADAL" clId="{174FE22F-2569-48E7-836C-42528569FCF2}" dt="2021-02-02T01:41:22.218" v="4441" actId="478"/>
          <ac:cxnSpMkLst>
            <pc:docMk/>
            <pc:sldMk cId="3205769160" sldId="357"/>
            <ac:cxnSpMk id="138" creationId="{432516E6-B4E5-4BBF-AE00-D9F6DFA30271}"/>
          </ac:cxnSpMkLst>
        </pc:cxnChg>
      </pc:sldChg>
      <pc:sldChg chg="delSp modSp mod modTransition modAnim">
        <pc:chgData name="Franques Garcia, Antonio Maria" userId="2953e12e-10a0-412f-9056-473c220a2618" providerId="ADAL" clId="{174FE22F-2569-48E7-836C-42528569FCF2}" dt="2021-02-02T02:20:55.428" v="5394"/>
        <pc:sldMkLst>
          <pc:docMk/>
          <pc:sldMk cId="3812931188" sldId="358"/>
        </pc:sldMkLst>
        <pc:spChg chg="del">
          <ac:chgData name="Franques Garcia, Antonio Maria" userId="2953e12e-10a0-412f-9056-473c220a2618" providerId="ADAL" clId="{174FE22F-2569-48E7-836C-42528569FCF2}" dt="2021-02-02T01:41:26.643" v="4444" actId="478"/>
          <ac:spMkLst>
            <pc:docMk/>
            <pc:sldMk cId="3812931188" sldId="358"/>
            <ac:spMk id="70" creationId="{63A23FEC-A4A4-4772-ABC0-F6730D270EF1}"/>
          </ac:spMkLst>
        </pc:spChg>
        <pc:spChg chg="del">
          <ac:chgData name="Franques Garcia, Antonio Maria" userId="2953e12e-10a0-412f-9056-473c220a2618" providerId="ADAL" clId="{174FE22F-2569-48E7-836C-42528569FCF2}" dt="2021-02-02T01:41:34.213" v="4452" actId="478"/>
          <ac:spMkLst>
            <pc:docMk/>
            <pc:sldMk cId="3812931188" sldId="358"/>
            <ac:spMk id="74" creationId="{03F68656-A6C5-4346-85F3-10AEF4E76C7D}"/>
          </ac:spMkLst>
        </pc:spChg>
        <pc:spChg chg="mod">
          <ac:chgData name="Franques Garcia, Antonio Maria" userId="2953e12e-10a0-412f-9056-473c220a2618" providerId="ADAL" clId="{174FE22F-2569-48E7-836C-42528569FCF2}" dt="2021-02-02T01:02:09.860" v="3947" actId="20577"/>
          <ac:spMkLst>
            <pc:docMk/>
            <pc:sldMk cId="3812931188" sldId="358"/>
            <ac:spMk id="81" creationId="{1135B047-4697-4495-B84B-9618FEDCE736}"/>
          </ac:spMkLst>
        </pc:spChg>
        <pc:spChg chg="del">
          <ac:chgData name="Franques Garcia, Antonio Maria" userId="2953e12e-10a0-412f-9056-473c220a2618" providerId="ADAL" clId="{174FE22F-2569-48E7-836C-42528569FCF2}" dt="2021-02-02T01:41:28.292" v="4446" actId="478"/>
          <ac:spMkLst>
            <pc:docMk/>
            <pc:sldMk cId="3812931188" sldId="358"/>
            <ac:spMk id="94" creationId="{94D01EFB-97F7-464A-8F12-A711B39B28A0}"/>
          </ac:spMkLst>
        </pc:spChg>
        <pc:spChg chg="mod">
          <ac:chgData name="Franques Garcia, Antonio Maria" userId="2953e12e-10a0-412f-9056-473c220a2618" providerId="ADAL" clId="{174FE22F-2569-48E7-836C-42528569FCF2}" dt="2021-02-02T00:39:31.640" v="3656" actId="6549"/>
          <ac:spMkLst>
            <pc:docMk/>
            <pc:sldMk cId="3812931188" sldId="358"/>
            <ac:spMk id="100" creationId="{7745E356-6148-47CA-8B98-64E4D7818FD5}"/>
          </ac:spMkLst>
        </pc:spChg>
        <pc:spChg chg="mod">
          <ac:chgData name="Franques Garcia, Antonio Maria" userId="2953e12e-10a0-412f-9056-473c220a2618" providerId="ADAL" clId="{174FE22F-2569-48E7-836C-42528569FCF2}" dt="2021-02-02T00:39:33.335" v="3657" actId="20577"/>
          <ac:spMkLst>
            <pc:docMk/>
            <pc:sldMk cId="3812931188" sldId="358"/>
            <ac:spMk id="129" creationId="{EFABDB80-A482-4A06-B6BB-1007D45A1DF5}"/>
          </ac:spMkLst>
        </pc:spChg>
        <pc:spChg chg="del">
          <ac:chgData name="Franques Garcia, Antonio Maria" userId="2953e12e-10a0-412f-9056-473c220a2618" providerId="ADAL" clId="{174FE22F-2569-48E7-836C-42528569FCF2}" dt="2021-02-02T01:41:30.086" v="4448" actId="478"/>
          <ac:spMkLst>
            <pc:docMk/>
            <pc:sldMk cId="3812931188" sldId="358"/>
            <ac:spMk id="130" creationId="{A4396967-4808-40A0-A853-8A531E8FE976}"/>
          </ac:spMkLst>
        </pc:spChg>
        <pc:spChg chg="del">
          <ac:chgData name="Franques Garcia, Antonio Maria" userId="2953e12e-10a0-412f-9056-473c220a2618" providerId="ADAL" clId="{174FE22F-2569-48E7-836C-42528569FCF2}" dt="2021-02-02T01:41:31.958" v="4450" actId="478"/>
          <ac:spMkLst>
            <pc:docMk/>
            <pc:sldMk cId="3812931188" sldId="358"/>
            <ac:spMk id="137" creationId="{ECC84D23-9092-433F-8242-034017CDBB86}"/>
          </ac:spMkLst>
        </pc:spChg>
        <pc:picChg chg="del">
          <ac:chgData name="Franques Garcia, Antonio Maria" userId="2953e12e-10a0-412f-9056-473c220a2618" providerId="ADAL" clId="{174FE22F-2569-48E7-836C-42528569FCF2}" dt="2021-02-02T00:12:03.926" v="2995"/>
          <ac:picMkLst>
            <pc:docMk/>
            <pc:sldMk cId="3812931188" sldId="358"/>
            <ac:picMk id="2" creationId="{D931CD19-680E-45B5-8161-CA60C76317F9}"/>
          </ac:picMkLst>
        </pc:picChg>
        <pc:cxnChg chg="del mod">
          <ac:chgData name="Franques Garcia, Antonio Maria" userId="2953e12e-10a0-412f-9056-473c220a2618" providerId="ADAL" clId="{174FE22F-2569-48E7-836C-42528569FCF2}" dt="2021-02-02T01:41:25.754" v="4443" actId="478"/>
          <ac:cxnSpMkLst>
            <pc:docMk/>
            <pc:sldMk cId="3812931188" sldId="358"/>
            <ac:cxnSpMk id="71" creationId="{03257B6D-0297-43F6-A52B-047A3E5F15A9}"/>
          </ac:cxnSpMkLst>
        </pc:cxnChg>
        <pc:cxnChg chg="del mod">
          <ac:chgData name="Franques Garcia, Antonio Maria" userId="2953e12e-10a0-412f-9056-473c220a2618" providerId="ADAL" clId="{174FE22F-2569-48E7-836C-42528569FCF2}" dt="2021-02-02T01:41:33.310" v="4451" actId="478"/>
          <ac:cxnSpMkLst>
            <pc:docMk/>
            <pc:sldMk cId="3812931188" sldId="358"/>
            <ac:cxnSpMk id="75" creationId="{DB8D80ED-F639-4F43-A47C-B7E9A081B119}"/>
          </ac:cxnSpMkLst>
        </pc:cxnChg>
        <pc:cxnChg chg="del mod">
          <ac:chgData name="Franques Garcia, Antonio Maria" userId="2953e12e-10a0-412f-9056-473c220a2618" providerId="ADAL" clId="{174FE22F-2569-48E7-836C-42528569FCF2}" dt="2021-02-02T01:41:27.611" v="4445" actId="478"/>
          <ac:cxnSpMkLst>
            <pc:docMk/>
            <pc:sldMk cId="3812931188" sldId="358"/>
            <ac:cxnSpMk id="95" creationId="{13DEFE94-043C-4081-AC63-F8E325735210}"/>
          </ac:cxnSpMkLst>
        </pc:cxnChg>
        <pc:cxnChg chg="del mod">
          <ac:chgData name="Franques Garcia, Antonio Maria" userId="2953e12e-10a0-412f-9056-473c220a2618" providerId="ADAL" clId="{174FE22F-2569-48E7-836C-42528569FCF2}" dt="2021-02-02T01:41:29.274" v="4447" actId="478"/>
          <ac:cxnSpMkLst>
            <pc:docMk/>
            <pc:sldMk cId="3812931188" sldId="358"/>
            <ac:cxnSpMk id="131" creationId="{6F05AF6F-6F94-46DF-83F2-F0AECE995734}"/>
          </ac:cxnSpMkLst>
        </pc:cxnChg>
        <pc:cxnChg chg="del mod">
          <ac:chgData name="Franques Garcia, Antonio Maria" userId="2953e12e-10a0-412f-9056-473c220a2618" providerId="ADAL" clId="{174FE22F-2569-48E7-836C-42528569FCF2}" dt="2021-02-02T01:41:31.301" v="4449" actId="478"/>
          <ac:cxnSpMkLst>
            <pc:docMk/>
            <pc:sldMk cId="3812931188" sldId="358"/>
            <ac:cxnSpMk id="138" creationId="{432516E6-B4E5-4BBF-AE00-D9F6DFA30271}"/>
          </ac:cxnSpMkLst>
        </pc:cxnChg>
      </pc:sldChg>
      <pc:sldChg chg="addSp delSp modSp mod modTransition modAnim modNotesTx">
        <pc:chgData name="Franques Garcia, Antonio Maria" userId="2953e12e-10a0-412f-9056-473c220a2618" providerId="ADAL" clId="{174FE22F-2569-48E7-836C-42528569FCF2}" dt="2021-02-02T02:19:51.581" v="5392"/>
        <pc:sldMkLst>
          <pc:docMk/>
          <pc:sldMk cId="2922060845" sldId="359"/>
        </pc:sldMkLst>
        <pc:spChg chg="del">
          <ac:chgData name="Franques Garcia, Antonio Maria" userId="2953e12e-10a0-412f-9056-473c220a2618" providerId="ADAL" clId="{174FE22F-2569-48E7-836C-42528569FCF2}" dt="2021-02-02T01:41:38.211" v="4454" actId="478"/>
          <ac:spMkLst>
            <pc:docMk/>
            <pc:sldMk cId="2922060845" sldId="359"/>
            <ac:spMk id="70" creationId="{63A23FEC-A4A4-4772-ABC0-F6730D270EF1}"/>
          </ac:spMkLst>
        </pc:spChg>
        <pc:spChg chg="del">
          <ac:chgData name="Franques Garcia, Antonio Maria" userId="2953e12e-10a0-412f-9056-473c220a2618" providerId="ADAL" clId="{174FE22F-2569-48E7-836C-42528569FCF2}" dt="2021-02-02T01:41:47.723" v="4462" actId="478"/>
          <ac:spMkLst>
            <pc:docMk/>
            <pc:sldMk cId="2922060845" sldId="359"/>
            <ac:spMk id="74" creationId="{03F68656-A6C5-4346-85F3-10AEF4E76C7D}"/>
          </ac:spMkLst>
        </pc:spChg>
        <pc:spChg chg="mod">
          <ac:chgData name="Franques Garcia, Antonio Maria" userId="2953e12e-10a0-412f-9056-473c220a2618" providerId="ADAL" clId="{174FE22F-2569-48E7-836C-42528569FCF2}" dt="2021-02-02T01:02:06.799" v="3946" actId="20577"/>
          <ac:spMkLst>
            <pc:docMk/>
            <pc:sldMk cId="2922060845" sldId="359"/>
            <ac:spMk id="81" creationId="{1135B047-4697-4495-B84B-9618FEDCE736}"/>
          </ac:spMkLst>
        </pc:spChg>
        <pc:spChg chg="del">
          <ac:chgData name="Franques Garcia, Antonio Maria" userId="2953e12e-10a0-412f-9056-473c220a2618" providerId="ADAL" clId="{174FE22F-2569-48E7-836C-42528569FCF2}" dt="2021-02-02T01:41:40.458" v="4456" actId="478"/>
          <ac:spMkLst>
            <pc:docMk/>
            <pc:sldMk cId="2922060845" sldId="359"/>
            <ac:spMk id="94" creationId="{94D01EFB-97F7-464A-8F12-A711B39B28A0}"/>
          </ac:spMkLst>
        </pc:spChg>
        <pc:spChg chg="mod">
          <ac:chgData name="Franques Garcia, Antonio Maria" userId="2953e12e-10a0-412f-9056-473c220a2618" providerId="ADAL" clId="{174FE22F-2569-48E7-836C-42528569FCF2}" dt="2021-02-02T00:39:39.880" v="3659" actId="6549"/>
          <ac:spMkLst>
            <pc:docMk/>
            <pc:sldMk cId="2922060845" sldId="359"/>
            <ac:spMk id="100" creationId="{7745E356-6148-47CA-8B98-64E4D7818FD5}"/>
          </ac:spMkLst>
        </pc:spChg>
        <pc:spChg chg="add mod">
          <ac:chgData name="Franques Garcia, Antonio Maria" userId="2953e12e-10a0-412f-9056-473c220a2618" providerId="ADAL" clId="{174FE22F-2569-48E7-836C-42528569FCF2}" dt="2021-02-02T02:18:22.260" v="5387" actId="1076"/>
          <ac:spMkLst>
            <pc:docMk/>
            <pc:sldMk cId="2922060845" sldId="359"/>
            <ac:spMk id="123" creationId="{75CE9DA8-2658-45BB-B05C-F67CBDE16220}"/>
          </ac:spMkLst>
        </pc:spChg>
        <pc:spChg chg="add mod">
          <ac:chgData name="Franques Garcia, Antonio Maria" userId="2953e12e-10a0-412f-9056-473c220a2618" providerId="ADAL" clId="{174FE22F-2569-48E7-836C-42528569FCF2}" dt="2021-02-02T02:18:28.967" v="5389" actId="1076"/>
          <ac:spMkLst>
            <pc:docMk/>
            <pc:sldMk cId="2922060845" sldId="359"/>
            <ac:spMk id="124" creationId="{361E6BDD-F0C5-4D45-B25D-257C67AD1C88}"/>
          </ac:spMkLst>
        </pc:spChg>
        <pc:spChg chg="mod">
          <ac:chgData name="Franques Garcia, Antonio Maria" userId="2953e12e-10a0-412f-9056-473c220a2618" providerId="ADAL" clId="{174FE22F-2569-48E7-836C-42528569FCF2}" dt="2021-02-02T00:39:41.682" v="3660" actId="20577"/>
          <ac:spMkLst>
            <pc:docMk/>
            <pc:sldMk cId="2922060845" sldId="359"/>
            <ac:spMk id="129" creationId="{EFABDB80-A482-4A06-B6BB-1007D45A1DF5}"/>
          </ac:spMkLst>
        </pc:spChg>
        <pc:spChg chg="del">
          <ac:chgData name="Franques Garcia, Antonio Maria" userId="2953e12e-10a0-412f-9056-473c220a2618" providerId="ADAL" clId="{174FE22F-2569-48E7-836C-42528569FCF2}" dt="2021-02-02T01:41:42.792" v="4458" actId="478"/>
          <ac:spMkLst>
            <pc:docMk/>
            <pc:sldMk cId="2922060845" sldId="359"/>
            <ac:spMk id="130" creationId="{A4396967-4808-40A0-A853-8A531E8FE976}"/>
          </ac:spMkLst>
        </pc:spChg>
        <pc:spChg chg="del">
          <ac:chgData name="Franques Garcia, Antonio Maria" userId="2953e12e-10a0-412f-9056-473c220a2618" providerId="ADAL" clId="{174FE22F-2569-48E7-836C-42528569FCF2}" dt="2021-02-02T01:41:45.499" v="4460" actId="478"/>
          <ac:spMkLst>
            <pc:docMk/>
            <pc:sldMk cId="2922060845" sldId="359"/>
            <ac:spMk id="137" creationId="{ECC84D23-9092-433F-8242-034017CDBB86}"/>
          </ac:spMkLst>
        </pc:spChg>
        <pc:picChg chg="del">
          <ac:chgData name="Franques Garcia, Antonio Maria" userId="2953e12e-10a0-412f-9056-473c220a2618" providerId="ADAL" clId="{174FE22F-2569-48E7-836C-42528569FCF2}" dt="2021-02-02T00:12:03.926" v="2995"/>
          <ac:picMkLst>
            <pc:docMk/>
            <pc:sldMk cId="2922060845" sldId="359"/>
            <ac:picMk id="2" creationId="{E1E82FCF-26DB-4695-BED1-439D0E89379F}"/>
          </ac:picMkLst>
        </pc:picChg>
        <pc:cxnChg chg="del mod">
          <ac:chgData name="Franques Garcia, Antonio Maria" userId="2953e12e-10a0-412f-9056-473c220a2618" providerId="ADAL" clId="{174FE22F-2569-48E7-836C-42528569FCF2}" dt="2021-02-02T01:41:37.459" v="4453" actId="478"/>
          <ac:cxnSpMkLst>
            <pc:docMk/>
            <pc:sldMk cId="2922060845" sldId="359"/>
            <ac:cxnSpMk id="71" creationId="{03257B6D-0297-43F6-A52B-047A3E5F15A9}"/>
          </ac:cxnSpMkLst>
        </pc:cxnChg>
        <pc:cxnChg chg="del mod">
          <ac:chgData name="Franques Garcia, Antonio Maria" userId="2953e12e-10a0-412f-9056-473c220a2618" providerId="ADAL" clId="{174FE22F-2569-48E7-836C-42528569FCF2}" dt="2021-02-02T01:41:46.833" v="4461" actId="478"/>
          <ac:cxnSpMkLst>
            <pc:docMk/>
            <pc:sldMk cId="2922060845" sldId="359"/>
            <ac:cxnSpMk id="75" creationId="{DB8D80ED-F639-4F43-A47C-B7E9A081B119}"/>
          </ac:cxnSpMkLst>
        </pc:cxnChg>
        <pc:cxnChg chg="del mod">
          <ac:chgData name="Franques Garcia, Antonio Maria" userId="2953e12e-10a0-412f-9056-473c220a2618" providerId="ADAL" clId="{174FE22F-2569-48E7-836C-42528569FCF2}" dt="2021-02-02T01:41:39.547" v="4455" actId="478"/>
          <ac:cxnSpMkLst>
            <pc:docMk/>
            <pc:sldMk cId="2922060845" sldId="359"/>
            <ac:cxnSpMk id="95" creationId="{13DEFE94-043C-4081-AC63-F8E325735210}"/>
          </ac:cxnSpMkLst>
        </pc:cxnChg>
        <pc:cxnChg chg="del mod">
          <ac:chgData name="Franques Garcia, Antonio Maria" userId="2953e12e-10a0-412f-9056-473c220a2618" providerId="ADAL" clId="{174FE22F-2569-48E7-836C-42528569FCF2}" dt="2021-02-02T01:41:41.915" v="4457" actId="478"/>
          <ac:cxnSpMkLst>
            <pc:docMk/>
            <pc:sldMk cId="2922060845" sldId="359"/>
            <ac:cxnSpMk id="131" creationId="{6F05AF6F-6F94-46DF-83F2-F0AECE995734}"/>
          </ac:cxnSpMkLst>
        </pc:cxnChg>
        <pc:cxnChg chg="del mod">
          <ac:chgData name="Franques Garcia, Antonio Maria" userId="2953e12e-10a0-412f-9056-473c220a2618" providerId="ADAL" clId="{174FE22F-2569-48E7-836C-42528569FCF2}" dt="2021-02-02T01:41:44.546" v="4459" actId="478"/>
          <ac:cxnSpMkLst>
            <pc:docMk/>
            <pc:sldMk cId="2922060845" sldId="359"/>
            <ac:cxnSpMk id="138" creationId="{432516E6-B4E5-4BBF-AE00-D9F6DFA30271}"/>
          </ac:cxnSpMkLst>
        </pc:cxnChg>
      </pc:sldChg>
      <pc:sldChg chg="addSp delSp modSp mod modTransition delAnim modAnim modNotesTx">
        <pc:chgData name="Franques Garcia, Antonio Maria" userId="2953e12e-10a0-412f-9056-473c220a2618" providerId="ADAL" clId="{174FE22F-2569-48E7-836C-42528569FCF2}" dt="2021-02-02T01:42:07.645" v="4474"/>
        <pc:sldMkLst>
          <pc:docMk/>
          <pc:sldMk cId="250531395" sldId="360"/>
        </pc:sldMkLst>
        <pc:spChg chg="add mod">
          <ac:chgData name="Franques Garcia, Antonio Maria" userId="2953e12e-10a0-412f-9056-473c220a2618" providerId="ADAL" clId="{174FE22F-2569-48E7-836C-42528569FCF2}" dt="2021-02-02T01:42:07.645" v="4474"/>
          <ac:spMkLst>
            <pc:docMk/>
            <pc:sldMk cId="250531395" sldId="360"/>
            <ac:spMk id="63" creationId="{3AAA6FD7-096B-4BD4-AD1B-4C0101E5FF60}"/>
          </ac:spMkLst>
        </pc:spChg>
        <pc:spChg chg="del">
          <ac:chgData name="Franques Garcia, Antonio Maria" userId="2953e12e-10a0-412f-9056-473c220a2618" providerId="ADAL" clId="{174FE22F-2569-48E7-836C-42528569FCF2}" dt="2021-02-02T01:42:00.796" v="4467" actId="478"/>
          <ac:spMkLst>
            <pc:docMk/>
            <pc:sldMk cId="250531395" sldId="360"/>
            <ac:spMk id="70" creationId="{63A23FEC-A4A4-4772-ABC0-F6730D270EF1}"/>
          </ac:spMkLst>
        </pc:spChg>
        <pc:spChg chg="del">
          <ac:chgData name="Franques Garcia, Antonio Maria" userId="2953e12e-10a0-412f-9056-473c220a2618" providerId="ADAL" clId="{174FE22F-2569-48E7-836C-42528569FCF2}" dt="2021-02-02T01:41:58.886" v="4465" actId="478"/>
          <ac:spMkLst>
            <pc:docMk/>
            <pc:sldMk cId="250531395" sldId="360"/>
            <ac:spMk id="74" creationId="{03F68656-A6C5-4346-85F3-10AEF4E76C7D}"/>
          </ac:spMkLst>
        </pc:spChg>
        <pc:spChg chg="del">
          <ac:chgData name="Franques Garcia, Antonio Maria" userId="2953e12e-10a0-412f-9056-473c220a2618" providerId="ADAL" clId="{174FE22F-2569-48E7-836C-42528569FCF2}" dt="2021-02-02T01:42:02.785" v="4469" actId="478"/>
          <ac:spMkLst>
            <pc:docMk/>
            <pc:sldMk cId="250531395" sldId="360"/>
            <ac:spMk id="94" creationId="{94D01EFB-97F7-464A-8F12-A711B39B28A0}"/>
          </ac:spMkLst>
        </pc:spChg>
        <pc:spChg chg="mod">
          <ac:chgData name="Franques Garcia, Antonio Maria" userId="2953e12e-10a0-412f-9056-473c220a2618" providerId="ADAL" clId="{174FE22F-2569-48E7-836C-42528569FCF2}" dt="2021-02-02T00:39:44.819" v="3662" actId="6549"/>
          <ac:spMkLst>
            <pc:docMk/>
            <pc:sldMk cId="250531395" sldId="360"/>
            <ac:spMk id="100" creationId="{7745E356-6148-47CA-8B98-64E4D7818FD5}"/>
          </ac:spMkLst>
        </pc:spChg>
        <pc:spChg chg="del">
          <ac:chgData name="Franques Garcia, Antonio Maria" userId="2953e12e-10a0-412f-9056-473c220a2618" providerId="ADAL" clId="{174FE22F-2569-48E7-836C-42528569FCF2}" dt="2021-02-02T01:41:55.733" v="4463" actId="21"/>
          <ac:spMkLst>
            <pc:docMk/>
            <pc:sldMk cId="250531395" sldId="360"/>
            <ac:spMk id="124" creationId="{0C3EF6D3-1900-4E9D-8BF3-71DC04308D53}"/>
          </ac:spMkLst>
        </pc:spChg>
        <pc:spChg chg="mod">
          <ac:chgData name="Franques Garcia, Antonio Maria" userId="2953e12e-10a0-412f-9056-473c220a2618" providerId="ADAL" clId="{174FE22F-2569-48E7-836C-42528569FCF2}" dt="2021-02-02T00:39:46.253" v="3663" actId="20577"/>
          <ac:spMkLst>
            <pc:docMk/>
            <pc:sldMk cId="250531395" sldId="360"/>
            <ac:spMk id="129" creationId="{EFABDB80-A482-4A06-B6BB-1007D45A1DF5}"/>
          </ac:spMkLst>
        </pc:spChg>
        <pc:spChg chg="del">
          <ac:chgData name="Franques Garcia, Antonio Maria" userId="2953e12e-10a0-412f-9056-473c220a2618" providerId="ADAL" clId="{174FE22F-2569-48E7-836C-42528569FCF2}" dt="2021-02-02T01:42:04.636" v="4471" actId="478"/>
          <ac:spMkLst>
            <pc:docMk/>
            <pc:sldMk cId="250531395" sldId="360"/>
            <ac:spMk id="130" creationId="{A4396967-4808-40A0-A853-8A531E8FE976}"/>
          </ac:spMkLst>
        </pc:spChg>
        <pc:spChg chg="del">
          <ac:chgData name="Franques Garcia, Antonio Maria" userId="2953e12e-10a0-412f-9056-473c220a2618" providerId="ADAL" clId="{174FE22F-2569-48E7-836C-42528569FCF2}" dt="2021-02-02T01:42:06.490" v="4473" actId="478"/>
          <ac:spMkLst>
            <pc:docMk/>
            <pc:sldMk cId="250531395" sldId="360"/>
            <ac:spMk id="137" creationId="{ECC84D23-9092-433F-8242-034017CDBB86}"/>
          </ac:spMkLst>
        </pc:spChg>
        <pc:picChg chg="del">
          <ac:chgData name="Franques Garcia, Antonio Maria" userId="2953e12e-10a0-412f-9056-473c220a2618" providerId="ADAL" clId="{174FE22F-2569-48E7-836C-42528569FCF2}" dt="2021-02-02T00:12:03.926" v="2995"/>
          <ac:picMkLst>
            <pc:docMk/>
            <pc:sldMk cId="250531395" sldId="360"/>
            <ac:picMk id="11" creationId="{0A573106-89C4-4420-B2F9-BBA06FCDF6BD}"/>
          </ac:picMkLst>
        </pc:picChg>
        <pc:cxnChg chg="del mod">
          <ac:chgData name="Franques Garcia, Antonio Maria" userId="2953e12e-10a0-412f-9056-473c220a2618" providerId="ADAL" clId="{174FE22F-2569-48E7-836C-42528569FCF2}" dt="2021-02-02T01:42:00.030" v="4466" actId="478"/>
          <ac:cxnSpMkLst>
            <pc:docMk/>
            <pc:sldMk cId="250531395" sldId="360"/>
            <ac:cxnSpMk id="71" creationId="{03257B6D-0297-43F6-A52B-047A3E5F15A9}"/>
          </ac:cxnSpMkLst>
        </pc:cxnChg>
        <pc:cxnChg chg="del mod">
          <ac:chgData name="Franques Garcia, Antonio Maria" userId="2953e12e-10a0-412f-9056-473c220a2618" providerId="ADAL" clId="{174FE22F-2569-48E7-836C-42528569FCF2}" dt="2021-02-02T01:41:57.930" v="4464" actId="478"/>
          <ac:cxnSpMkLst>
            <pc:docMk/>
            <pc:sldMk cId="250531395" sldId="360"/>
            <ac:cxnSpMk id="75" creationId="{DB8D80ED-F639-4F43-A47C-B7E9A081B119}"/>
          </ac:cxnSpMkLst>
        </pc:cxnChg>
        <pc:cxnChg chg="del mod">
          <ac:chgData name="Franques Garcia, Antonio Maria" userId="2953e12e-10a0-412f-9056-473c220a2618" providerId="ADAL" clId="{174FE22F-2569-48E7-836C-42528569FCF2}" dt="2021-02-02T01:42:02.160" v="4468" actId="478"/>
          <ac:cxnSpMkLst>
            <pc:docMk/>
            <pc:sldMk cId="250531395" sldId="360"/>
            <ac:cxnSpMk id="95" creationId="{13DEFE94-043C-4081-AC63-F8E325735210}"/>
          </ac:cxnSpMkLst>
        </pc:cxnChg>
        <pc:cxnChg chg="del mod">
          <ac:chgData name="Franques Garcia, Antonio Maria" userId="2953e12e-10a0-412f-9056-473c220a2618" providerId="ADAL" clId="{174FE22F-2569-48E7-836C-42528569FCF2}" dt="2021-02-02T01:42:03.938" v="4470" actId="478"/>
          <ac:cxnSpMkLst>
            <pc:docMk/>
            <pc:sldMk cId="250531395" sldId="360"/>
            <ac:cxnSpMk id="131" creationId="{6F05AF6F-6F94-46DF-83F2-F0AECE995734}"/>
          </ac:cxnSpMkLst>
        </pc:cxnChg>
        <pc:cxnChg chg="del mod">
          <ac:chgData name="Franques Garcia, Antonio Maria" userId="2953e12e-10a0-412f-9056-473c220a2618" providerId="ADAL" clId="{174FE22F-2569-48E7-836C-42528569FCF2}" dt="2021-02-02T01:42:05.714" v="4472" actId="478"/>
          <ac:cxnSpMkLst>
            <pc:docMk/>
            <pc:sldMk cId="250531395" sldId="360"/>
            <ac:cxnSpMk id="138" creationId="{432516E6-B4E5-4BBF-AE00-D9F6DFA30271}"/>
          </ac:cxnSpMkLst>
        </pc:cxnChg>
      </pc:sldChg>
      <pc:sldChg chg="addSp delSp modSp mod modTransition delAnim modAnim modNotesTx">
        <pc:chgData name="Franques Garcia, Antonio Maria" userId="2953e12e-10a0-412f-9056-473c220a2618" providerId="ADAL" clId="{174FE22F-2569-48E7-836C-42528569FCF2}" dt="2021-02-02T01:42:41.568" v="4486"/>
        <pc:sldMkLst>
          <pc:docMk/>
          <pc:sldMk cId="3697786632" sldId="361"/>
        </pc:sldMkLst>
        <pc:spChg chg="del">
          <ac:chgData name="Franques Garcia, Antonio Maria" userId="2953e12e-10a0-412f-9056-473c220a2618" providerId="ADAL" clId="{174FE22F-2569-48E7-836C-42528569FCF2}" dt="2021-02-02T01:42:29.889" v="4475" actId="21"/>
          <ac:spMkLst>
            <pc:docMk/>
            <pc:sldMk cId="3697786632" sldId="361"/>
            <ac:spMk id="63" creationId="{B707D00C-FCBA-40D7-8AF6-2ABDEE171233}"/>
          </ac:spMkLst>
        </pc:spChg>
        <pc:spChg chg="add mod">
          <ac:chgData name="Franques Garcia, Antonio Maria" userId="2953e12e-10a0-412f-9056-473c220a2618" providerId="ADAL" clId="{174FE22F-2569-48E7-836C-42528569FCF2}" dt="2021-02-02T01:42:41.568" v="4486"/>
          <ac:spMkLst>
            <pc:docMk/>
            <pc:sldMk cId="3697786632" sldId="361"/>
            <ac:spMk id="64" creationId="{F08C69AE-348B-4230-951D-083068030370}"/>
          </ac:spMkLst>
        </pc:spChg>
        <pc:spChg chg="del">
          <ac:chgData name="Franques Garcia, Antonio Maria" userId="2953e12e-10a0-412f-9056-473c220a2618" providerId="ADAL" clId="{174FE22F-2569-48E7-836C-42528569FCF2}" dt="2021-02-02T01:42:37.433" v="4482" actId="478"/>
          <ac:spMkLst>
            <pc:docMk/>
            <pc:sldMk cId="3697786632" sldId="361"/>
            <ac:spMk id="70" creationId="{63A23FEC-A4A4-4772-ABC0-F6730D270EF1}"/>
          </ac:spMkLst>
        </pc:spChg>
        <pc:spChg chg="del">
          <ac:chgData name="Franques Garcia, Antonio Maria" userId="2953e12e-10a0-412f-9056-473c220a2618" providerId="ADAL" clId="{174FE22F-2569-48E7-836C-42528569FCF2}" dt="2021-02-02T01:42:32.770" v="4477" actId="478"/>
          <ac:spMkLst>
            <pc:docMk/>
            <pc:sldMk cId="3697786632" sldId="361"/>
            <ac:spMk id="74" creationId="{03F68656-A6C5-4346-85F3-10AEF4E76C7D}"/>
          </ac:spMkLst>
        </pc:spChg>
        <pc:spChg chg="del">
          <ac:chgData name="Franques Garcia, Antonio Maria" userId="2953e12e-10a0-412f-9056-473c220a2618" providerId="ADAL" clId="{174FE22F-2569-48E7-836C-42528569FCF2}" dt="2021-02-02T01:42:35.802" v="4480" actId="478"/>
          <ac:spMkLst>
            <pc:docMk/>
            <pc:sldMk cId="3697786632" sldId="361"/>
            <ac:spMk id="94" creationId="{94D01EFB-97F7-464A-8F12-A711B39B28A0}"/>
          </ac:spMkLst>
        </pc:spChg>
        <pc:spChg chg="mod">
          <ac:chgData name="Franques Garcia, Antonio Maria" userId="2953e12e-10a0-412f-9056-473c220a2618" providerId="ADAL" clId="{174FE22F-2569-48E7-836C-42528569FCF2}" dt="2021-02-02T00:39:50.407" v="3665" actId="6549"/>
          <ac:spMkLst>
            <pc:docMk/>
            <pc:sldMk cId="3697786632" sldId="361"/>
            <ac:spMk id="100" creationId="{7745E356-6148-47CA-8B98-64E4D7818FD5}"/>
          </ac:spMkLst>
        </pc:spChg>
        <pc:spChg chg="mod">
          <ac:chgData name="Franques Garcia, Antonio Maria" userId="2953e12e-10a0-412f-9056-473c220a2618" providerId="ADAL" clId="{174FE22F-2569-48E7-836C-42528569FCF2}" dt="2021-02-02T00:39:52.073" v="3666" actId="20577"/>
          <ac:spMkLst>
            <pc:docMk/>
            <pc:sldMk cId="3697786632" sldId="361"/>
            <ac:spMk id="129" creationId="{EFABDB80-A482-4A06-B6BB-1007D45A1DF5}"/>
          </ac:spMkLst>
        </pc:spChg>
        <pc:spChg chg="del">
          <ac:chgData name="Franques Garcia, Antonio Maria" userId="2953e12e-10a0-412f-9056-473c220a2618" providerId="ADAL" clId="{174FE22F-2569-48E7-836C-42528569FCF2}" dt="2021-02-02T01:42:33.778" v="4478" actId="478"/>
          <ac:spMkLst>
            <pc:docMk/>
            <pc:sldMk cId="3697786632" sldId="361"/>
            <ac:spMk id="130" creationId="{A4396967-4808-40A0-A853-8A531E8FE976}"/>
          </ac:spMkLst>
        </pc:spChg>
        <pc:spChg chg="del">
          <ac:chgData name="Franques Garcia, Antonio Maria" userId="2953e12e-10a0-412f-9056-473c220a2618" providerId="ADAL" clId="{174FE22F-2569-48E7-836C-42528569FCF2}" dt="2021-02-02T01:42:39.210" v="4484" actId="478"/>
          <ac:spMkLst>
            <pc:docMk/>
            <pc:sldMk cId="3697786632" sldId="361"/>
            <ac:spMk id="137" creationId="{ECC84D23-9092-433F-8242-034017CDBB86}"/>
          </ac:spMkLst>
        </pc:spChg>
        <pc:picChg chg="del">
          <ac:chgData name="Franques Garcia, Antonio Maria" userId="2953e12e-10a0-412f-9056-473c220a2618" providerId="ADAL" clId="{174FE22F-2569-48E7-836C-42528569FCF2}" dt="2021-02-02T00:12:03.926" v="2995"/>
          <ac:picMkLst>
            <pc:docMk/>
            <pc:sldMk cId="3697786632" sldId="361"/>
            <ac:picMk id="2" creationId="{797079CD-36E4-4F8C-9466-890512AB9727}"/>
          </ac:picMkLst>
        </pc:picChg>
        <pc:cxnChg chg="del mod">
          <ac:chgData name="Franques Garcia, Antonio Maria" userId="2953e12e-10a0-412f-9056-473c220a2618" providerId="ADAL" clId="{174FE22F-2569-48E7-836C-42528569FCF2}" dt="2021-02-02T01:42:38.060" v="4483" actId="478"/>
          <ac:cxnSpMkLst>
            <pc:docMk/>
            <pc:sldMk cId="3697786632" sldId="361"/>
            <ac:cxnSpMk id="71" creationId="{03257B6D-0297-43F6-A52B-047A3E5F15A9}"/>
          </ac:cxnSpMkLst>
        </pc:cxnChg>
        <pc:cxnChg chg="del mod">
          <ac:chgData name="Franques Garcia, Antonio Maria" userId="2953e12e-10a0-412f-9056-473c220a2618" providerId="ADAL" clId="{174FE22F-2569-48E7-836C-42528569FCF2}" dt="2021-02-02T01:42:31.993" v="4476" actId="478"/>
          <ac:cxnSpMkLst>
            <pc:docMk/>
            <pc:sldMk cId="3697786632" sldId="361"/>
            <ac:cxnSpMk id="75" creationId="{DB8D80ED-F639-4F43-A47C-B7E9A081B119}"/>
          </ac:cxnSpMkLst>
        </pc:cxnChg>
        <pc:cxnChg chg="del mod">
          <ac:chgData name="Franques Garcia, Antonio Maria" userId="2953e12e-10a0-412f-9056-473c220a2618" providerId="ADAL" clId="{174FE22F-2569-48E7-836C-42528569FCF2}" dt="2021-02-02T01:42:36.489" v="4481" actId="478"/>
          <ac:cxnSpMkLst>
            <pc:docMk/>
            <pc:sldMk cId="3697786632" sldId="361"/>
            <ac:cxnSpMk id="95" creationId="{13DEFE94-043C-4081-AC63-F8E325735210}"/>
          </ac:cxnSpMkLst>
        </pc:cxnChg>
        <pc:cxnChg chg="del mod">
          <ac:chgData name="Franques Garcia, Antonio Maria" userId="2953e12e-10a0-412f-9056-473c220a2618" providerId="ADAL" clId="{174FE22F-2569-48E7-836C-42528569FCF2}" dt="2021-02-02T01:42:34.657" v="4479" actId="478"/>
          <ac:cxnSpMkLst>
            <pc:docMk/>
            <pc:sldMk cId="3697786632" sldId="361"/>
            <ac:cxnSpMk id="131" creationId="{6F05AF6F-6F94-46DF-83F2-F0AECE995734}"/>
          </ac:cxnSpMkLst>
        </pc:cxnChg>
        <pc:cxnChg chg="del mod">
          <ac:chgData name="Franques Garcia, Antonio Maria" userId="2953e12e-10a0-412f-9056-473c220a2618" providerId="ADAL" clId="{174FE22F-2569-48E7-836C-42528569FCF2}" dt="2021-02-02T01:42:40.161" v="4485" actId="478"/>
          <ac:cxnSpMkLst>
            <pc:docMk/>
            <pc:sldMk cId="3697786632" sldId="361"/>
            <ac:cxnSpMk id="138" creationId="{432516E6-B4E5-4BBF-AE00-D9F6DFA30271}"/>
          </ac:cxnSpMkLst>
        </pc:cxnChg>
      </pc:sldChg>
      <pc:sldChg chg="delSp modSp add mod delAnim modNotesTx">
        <pc:chgData name="Franques Garcia, Antonio Maria" userId="2953e12e-10a0-412f-9056-473c220a2618" providerId="ADAL" clId="{174FE22F-2569-48E7-836C-42528569FCF2}" dt="2021-02-03T00:03:02.296" v="7470" actId="20577"/>
        <pc:sldMkLst>
          <pc:docMk/>
          <pc:sldMk cId="3955271853" sldId="362"/>
        </pc:sldMkLst>
        <pc:spChg chg="mod">
          <ac:chgData name="Franques Garcia, Antonio Maria" userId="2953e12e-10a0-412f-9056-473c220a2618" providerId="ADAL" clId="{174FE22F-2569-48E7-836C-42528569FCF2}" dt="2021-02-03T00:03:02.296" v="7470" actId="20577"/>
          <ac:spMkLst>
            <pc:docMk/>
            <pc:sldMk cId="3955271853" sldId="362"/>
            <ac:spMk id="3" creationId="{0FF22ED8-A43E-4D0A-A19C-B6739A81EEA7}"/>
          </ac:spMkLst>
        </pc:spChg>
        <pc:spChg chg="del">
          <ac:chgData name="Franques Garcia, Antonio Maria" userId="2953e12e-10a0-412f-9056-473c220a2618" providerId="ADAL" clId="{174FE22F-2569-48E7-836C-42528569FCF2}" dt="2021-02-02T02:28:47.884" v="5483" actId="478"/>
          <ac:spMkLst>
            <pc:docMk/>
            <pc:sldMk cId="3955271853" sldId="362"/>
            <ac:spMk id="71" creationId="{A503B595-0855-4728-8EBE-15EB6ECAA219}"/>
          </ac:spMkLst>
        </pc:spChg>
        <pc:spChg chg="del">
          <ac:chgData name="Franques Garcia, Antonio Maria" userId="2953e12e-10a0-412f-9056-473c220a2618" providerId="ADAL" clId="{174FE22F-2569-48E7-836C-42528569FCF2}" dt="2021-02-02T02:28:49.851" v="5485" actId="478"/>
          <ac:spMkLst>
            <pc:docMk/>
            <pc:sldMk cId="3955271853" sldId="362"/>
            <ac:spMk id="72" creationId="{4540F3B0-5F2E-41D4-8D89-73E8DF1E9744}"/>
          </ac:spMkLst>
        </pc:spChg>
        <pc:spChg chg="del">
          <ac:chgData name="Franques Garcia, Antonio Maria" userId="2953e12e-10a0-412f-9056-473c220a2618" providerId="ADAL" clId="{174FE22F-2569-48E7-836C-42528569FCF2}" dt="2021-02-02T02:28:48.934" v="5484" actId="478"/>
          <ac:spMkLst>
            <pc:docMk/>
            <pc:sldMk cId="3955271853" sldId="362"/>
            <ac:spMk id="73" creationId="{7CE06DE9-71B4-4517-B1D0-09FD3A46D7FF}"/>
          </ac:spMkLst>
        </pc:spChg>
        <pc:spChg chg="del">
          <ac:chgData name="Franques Garcia, Antonio Maria" userId="2953e12e-10a0-412f-9056-473c220a2618" providerId="ADAL" clId="{174FE22F-2569-48E7-836C-42528569FCF2}" dt="2021-02-02T02:28:46.741" v="5482" actId="478"/>
          <ac:spMkLst>
            <pc:docMk/>
            <pc:sldMk cId="3955271853" sldId="362"/>
            <ac:spMk id="74" creationId="{53C761BE-7ED3-4168-816D-CD89DAEC8C7D}"/>
          </ac:spMkLst>
        </pc:spChg>
        <pc:spChg chg="del">
          <ac:chgData name="Franques Garcia, Antonio Maria" userId="2953e12e-10a0-412f-9056-473c220a2618" providerId="ADAL" clId="{174FE22F-2569-48E7-836C-42528569FCF2}" dt="2021-02-02T02:28:45.815" v="5481" actId="478"/>
          <ac:spMkLst>
            <pc:docMk/>
            <pc:sldMk cId="3955271853" sldId="362"/>
            <ac:spMk id="75" creationId="{07DD4A1E-333A-4421-A3D7-A08D9360A0F4}"/>
          </ac:spMkLst>
        </pc:spChg>
      </pc:sldChg>
      <pc:sldMasterChg chg="modTransition modSldLayout">
        <pc:chgData name="Franques Garcia, Antonio Maria" userId="2953e12e-10a0-412f-9056-473c220a2618" providerId="ADAL" clId="{174FE22F-2569-48E7-836C-42528569FCF2}" dt="2021-02-02T00:42:53.609" v="3917"/>
        <pc:sldMasterMkLst>
          <pc:docMk/>
          <pc:sldMasterMk cId="3812470899" sldId="2147483660"/>
        </pc:sldMasterMkLst>
        <pc:sldLayoutChg chg="modTransition">
          <pc:chgData name="Franques Garcia, Antonio Maria" userId="2953e12e-10a0-412f-9056-473c220a2618" providerId="ADAL" clId="{174FE22F-2569-48E7-836C-42528569FCF2}" dt="2021-02-02T00:42:53.609" v="3917"/>
          <pc:sldLayoutMkLst>
            <pc:docMk/>
            <pc:sldMasterMk cId="3812470899" sldId="2147483660"/>
            <pc:sldLayoutMk cId="3655114366" sldId="2147483661"/>
          </pc:sldLayoutMkLst>
        </pc:sldLayoutChg>
        <pc:sldLayoutChg chg="modTransition">
          <pc:chgData name="Franques Garcia, Antonio Maria" userId="2953e12e-10a0-412f-9056-473c220a2618" providerId="ADAL" clId="{174FE22F-2569-48E7-836C-42528569FCF2}" dt="2021-02-02T00:42:53.609" v="3917"/>
          <pc:sldLayoutMkLst>
            <pc:docMk/>
            <pc:sldMasterMk cId="3812470899" sldId="2147483660"/>
            <pc:sldLayoutMk cId="3401943889" sldId="2147483662"/>
          </pc:sldLayoutMkLst>
        </pc:sldLayoutChg>
        <pc:sldLayoutChg chg="modTransition">
          <pc:chgData name="Franques Garcia, Antonio Maria" userId="2953e12e-10a0-412f-9056-473c220a2618" providerId="ADAL" clId="{174FE22F-2569-48E7-836C-42528569FCF2}" dt="2021-02-02T00:42:53.609" v="3917"/>
          <pc:sldLayoutMkLst>
            <pc:docMk/>
            <pc:sldMasterMk cId="3812470899" sldId="2147483660"/>
            <pc:sldLayoutMk cId="3131526064" sldId="2147483667"/>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51CD1E-9300-41DC-A37A-4937316C0E1B}" type="datetimeFigureOut">
              <a:rPr lang="en-US" smtClean="0"/>
              <a:t>4/25/2021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8F937E8-37B0-431A-9258-A33D6755D072}" type="slidenum">
              <a:rPr lang="en-US" smtClean="0"/>
              <a:t>‹#›</a:t>
            </a:fld>
            <a:endParaRPr lang="en-US"/>
          </a:p>
        </p:txBody>
      </p:sp>
    </p:spTree>
    <p:extLst>
      <p:ext uri="{BB962C8B-B14F-4D97-AF65-F5344CB8AC3E}">
        <p14:creationId xmlns:p14="http://schemas.microsoft.com/office/powerpoint/2010/main" val="197941228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gif>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3F08C0-1787-46AE-829B-5F4B6EB439E8}" type="datetimeFigureOut">
              <a:rPr lang="en-US" smtClean="0"/>
              <a:t>4/25/2021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ABD932-4BD1-4C53-820D-24D32831AB97}" type="slidenum">
              <a:rPr lang="en-US" smtClean="0"/>
              <a:t>‹#›</a:t>
            </a:fld>
            <a:endParaRPr lang="en-US"/>
          </a:p>
        </p:txBody>
      </p:sp>
    </p:spTree>
    <p:extLst>
      <p:ext uri="{BB962C8B-B14F-4D97-AF65-F5344CB8AC3E}">
        <p14:creationId xmlns:p14="http://schemas.microsoft.com/office/powerpoint/2010/main" val="952351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Antonio Franques and today I will be presenting </a:t>
            </a:r>
            <a:r>
              <a:rPr lang="en-US" sz="1200" dirty="0" err="1"/>
              <a:t>WiDir</a:t>
            </a:r>
            <a:r>
              <a:rPr lang="en-US" sz="1200" dirty="0"/>
              <a:t>: A Wireless-Enabled Directory Cache Coherence Protocol</a:t>
            </a:r>
            <a:r>
              <a:rPr lang="en-US" dirty="0"/>
              <a:t>. This work has ben done in collaboration with my colleagues at the university of Illinois at </a:t>
            </a:r>
            <a:r>
              <a:rPr lang="en-US" dirty="0" err="1"/>
              <a:t>urbana</a:t>
            </a:r>
            <a:r>
              <a:rPr lang="en-US" dirty="0"/>
              <a:t>-champaign and </a:t>
            </a:r>
            <a:r>
              <a:rPr lang="en-US" dirty="0" err="1"/>
              <a:t>universitat</a:t>
            </a:r>
            <a:r>
              <a:rPr lang="en-US" dirty="0"/>
              <a:t> </a:t>
            </a:r>
            <a:r>
              <a:rPr lang="en-US" dirty="0" err="1"/>
              <a:t>politecnica</a:t>
            </a:r>
            <a:r>
              <a:rPr lang="en-US" dirty="0"/>
              <a:t> de </a:t>
            </a:r>
            <a:r>
              <a:rPr lang="en-US" dirty="0" err="1"/>
              <a:t>catalunya</a:t>
            </a:r>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1</a:t>
            </a:fld>
            <a:endParaRPr lang="en-US"/>
          </a:p>
        </p:txBody>
      </p:sp>
    </p:spTree>
    <p:extLst>
      <p:ext uri="{BB962C8B-B14F-4D97-AF65-F5344CB8AC3E}">
        <p14:creationId xmlns:p14="http://schemas.microsoft.com/office/powerpoint/2010/main" val="18358792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structure of the L1 cache as well as </a:t>
            </a:r>
            <a:r>
              <a:rPr lang="en-US" dirty="0" err="1"/>
              <a:t>LLC+Directory</a:t>
            </a:r>
            <a:r>
              <a:rPr lang="en-US" dirty="0"/>
              <a:t> in </a:t>
            </a:r>
            <a:r>
              <a:rPr lang="en-US" dirty="0" err="1"/>
              <a:t>WiDir</a:t>
            </a:r>
            <a:r>
              <a:rPr lang="en-US" dirty="0"/>
              <a:t> is shown in this picture. The main modifications are 1) (CLICK) that we add a cache coherence state, called Wireless. 2) (CLICK) that we repurpose the sharer pointer bits of the wired states into a counter when we are in this new wireless state (as I will explain in a second), and 3) (CLICK) that we add a 2-bit counter per line in each private cache to track accesses when we also are in this new wireless state (as I will also explain in a minute)</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10</a:t>
            </a:fld>
            <a:endParaRPr lang="en-US"/>
          </a:p>
        </p:txBody>
      </p:sp>
    </p:spTree>
    <p:extLst>
      <p:ext uri="{BB962C8B-B14F-4D97-AF65-F5344CB8AC3E}">
        <p14:creationId xmlns:p14="http://schemas.microsoft.com/office/powerpoint/2010/main" val="1710335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Because the number of sharer pointers is limited, in the baseline if we have more sharers than pointers, the directory must assume that all cores might have the line, and therefore it sets the so-called broadcast bit of the line to 1. This way if later-on a write request comes to a line that has the broadcast bit set to 1, the directory must invalidate everybody; this is a costly procedure. (CLICK) In contrast, with </a:t>
            </a:r>
            <a:r>
              <a:rPr lang="en-US" dirty="0" err="1"/>
              <a:t>Widir</a:t>
            </a:r>
            <a:r>
              <a:rPr lang="en-US" dirty="0"/>
              <a:t>, once the number of sharers goes above a certain value and we cannot keep any more pointers, the system changes to wireless state and the pointer bits change their purpose to count the number of sharers for the line. (CLICK) </a:t>
            </a:r>
            <a:r>
              <a:rPr lang="en-US" sz="1200" dirty="0"/>
              <a:t>Every time a node is added to the wireless pool, the directory increments </a:t>
            </a:r>
            <a:r>
              <a:rPr lang="en-US" sz="1200" i="1" dirty="0"/>
              <a:t>this counter. </a:t>
            </a:r>
            <a:r>
              <a:rPr lang="en-US" dirty="0"/>
              <a:t>(CLICK)</a:t>
            </a:r>
            <a:r>
              <a:rPr lang="en-US" sz="1200" i="1" dirty="0"/>
              <a:t> </a:t>
            </a:r>
            <a:r>
              <a:rPr lang="en-US" sz="1200" dirty="0"/>
              <a:t>If a write comes, we </a:t>
            </a:r>
            <a:r>
              <a:rPr lang="en-US" sz="1200" u="sng" dirty="0"/>
              <a:t>broadcast the updated word</a:t>
            </a:r>
            <a:r>
              <a:rPr lang="en-US" sz="1200" dirty="0"/>
              <a:t> through wireless to all other sharers</a:t>
            </a:r>
            <a:endParaRPr lang="en-US" sz="1200" u="sng"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11</a:t>
            </a:fld>
            <a:endParaRPr lang="en-US"/>
          </a:p>
        </p:txBody>
      </p:sp>
    </p:spTree>
    <p:extLst>
      <p:ext uri="{BB962C8B-B14F-4D97-AF65-F5344CB8AC3E}">
        <p14:creationId xmlns:p14="http://schemas.microsoft.com/office/powerpoint/2010/main" val="2350903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Something to also take into consideration though is that if a line is not highly shared anymore, wireless broadcasts are counterproductive, since the wireless bandwidth is limited, and contention must remain as low as possible. (CLICK) Our solution for that is to have an update counter per cache line to track the number of local accesses to wireless lines. (CLICK) This way every time a node receives a wireless update it increments the counter by 1, (CLICK) and every time the node accesses the line it resets it back to 0. (CLICK) If the counter ever reaches a certain threshold, the line is assumed to not be consumed anymore, and therefore it is invalidated locally. In this case the node notifies the directory, (CLICK) so that this one decreases the sharers counter by 1. (CLICK) If at some point the sharers counter goes below a certain threshold, it is assumed that the line is not a good candidate for wireless anymore, and a downgrade message is broadcasted to all remaining sharers, so that they all can switch back to the wired shared state.</a:t>
            </a:r>
          </a:p>
        </p:txBody>
      </p:sp>
      <p:sp>
        <p:nvSpPr>
          <p:cNvPr id="4" name="Slide Number Placeholder 3"/>
          <p:cNvSpPr>
            <a:spLocks noGrp="1"/>
          </p:cNvSpPr>
          <p:nvPr>
            <p:ph type="sldNum" sz="quarter" idx="5"/>
          </p:nvPr>
        </p:nvSpPr>
        <p:spPr/>
        <p:txBody>
          <a:bodyPr/>
          <a:lstStyle/>
          <a:p>
            <a:fld id="{59ABD932-4BD1-4C53-820D-24D32831AB97}" type="slidenum">
              <a:rPr lang="en-US" smtClean="0"/>
              <a:t>12</a:t>
            </a:fld>
            <a:endParaRPr lang="en-US"/>
          </a:p>
        </p:txBody>
      </p:sp>
    </p:spTree>
    <p:extLst>
      <p:ext uri="{BB962C8B-B14F-4D97-AF65-F5344CB8AC3E}">
        <p14:creationId xmlns:p14="http://schemas.microsoft.com/office/powerpoint/2010/main" val="7968212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illustrate the differences between </a:t>
            </a:r>
            <a:r>
              <a:rPr lang="en-US" dirty="0" err="1"/>
              <a:t>widir</a:t>
            </a:r>
            <a:r>
              <a:rPr lang="en-US" dirty="0"/>
              <a:t> and the baseline architecture I will now show some examples. Starting with the baseline, (CLICK) on the top of this figure we have the home directory of a given address X, and at the bottom (CLICK) we have 4 different cores. The initial state consists of the (CLICK) last-level-cache as well as cores 1 and 3 already holding a copy of X, with a value of 5, and the directory tracking both cores in its pointers, in state Shared.</a:t>
            </a:r>
          </a:p>
        </p:txBody>
      </p:sp>
      <p:sp>
        <p:nvSpPr>
          <p:cNvPr id="4" name="Slide Number Placeholder 3"/>
          <p:cNvSpPr>
            <a:spLocks noGrp="1"/>
          </p:cNvSpPr>
          <p:nvPr>
            <p:ph type="sldNum" sz="quarter" idx="5"/>
          </p:nvPr>
        </p:nvSpPr>
        <p:spPr/>
        <p:txBody>
          <a:bodyPr/>
          <a:lstStyle/>
          <a:p>
            <a:fld id="{59ABD932-4BD1-4C53-820D-24D32831AB97}" type="slidenum">
              <a:rPr lang="en-US" smtClean="0"/>
              <a:t>13</a:t>
            </a:fld>
            <a:endParaRPr lang="en-US"/>
          </a:p>
        </p:txBody>
      </p:sp>
    </p:spTree>
    <p:extLst>
      <p:ext uri="{BB962C8B-B14F-4D97-AF65-F5344CB8AC3E}">
        <p14:creationId xmlns:p14="http://schemas.microsoft.com/office/powerpoint/2010/main" val="11308554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example I want to show you addresses what happens in the baseline if we have more sharers than pointers for a given line. In this case, imagine core 2 issues a read to address X</a:t>
            </a:r>
          </a:p>
        </p:txBody>
      </p:sp>
      <p:sp>
        <p:nvSpPr>
          <p:cNvPr id="4" name="Slide Number Placeholder 3"/>
          <p:cNvSpPr>
            <a:spLocks noGrp="1"/>
          </p:cNvSpPr>
          <p:nvPr>
            <p:ph type="sldNum" sz="quarter" idx="5"/>
          </p:nvPr>
        </p:nvSpPr>
        <p:spPr/>
        <p:txBody>
          <a:bodyPr/>
          <a:lstStyle/>
          <a:p>
            <a:fld id="{59ABD932-4BD1-4C53-820D-24D32831AB97}" type="slidenum">
              <a:rPr lang="en-US" smtClean="0"/>
              <a:t>14</a:t>
            </a:fld>
            <a:endParaRPr lang="en-US"/>
          </a:p>
        </p:txBody>
      </p:sp>
    </p:spTree>
    <p:extLst>
      <p:ext uri="{BB962C8B-B14F-4D97-AF65-F5344CB8AC3E}">
        <p14:creationId xmlns:p14="http://schemas.microsoft.com/office/powerpoint/2010/main" val="126708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the line is not present in its L1 cache, it requests it to the directory</a:t>
            </a:r>
          </a:p>
        </p:txBody>
      </p:sp>
      <p:sp>
        <p:nvSpPr>
          <p:cNvPr id="4" name="Slide Number Placeholder 3"/>
          <p:cNvSpPr>
            <a:spLocks noGrp="1"/>
          </p:cNvSpPr>
          <p:nvPr>
            <p:ph type="sldNum" sz="quarter" idx="5"/>
          </p:nvPr>
        </p:nvSpPr>
        <p:spPr/>
        <p:txBody>
          <a:bodyPr/>
          <a:lstStyle/>
          <a:p>
            <a:fld id="{59ABD932-4BD1-4C53-820D-24D32831AB97}" type="slidenum">
              <a:rPr lang="en-US" smtClean="0"/>
              <a:t>15</a:t>
            </a:fld>
            <a:endParaRPr lang="en-US"/>
          </a:p>
        </p:txBody>
      </p:sp>
    </p:spTree>
    <p:extLst>
      <p:ext uri="{BB962C8B-B14F-4D97-AF65-F5344CB8AC3E}">
        <p14:creationId xmlns:p14="http://schemas.microsoft.com/office/powerpoint/2010/main" val="11187426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because in this example I have assumed the directory to have 2 sharer pointers per cache line, if in the baseline a third sharer comes, the directory does not have room to track that third or any future sharer, and the pointers overflow. This is why the directory now (CLICK) sets the broadcast bit to 1, and the sharer pointers are disregarded. At the same time, the directory sends the data to the requesting cache</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16</a:t>
            </a:fld>
            <a:endParaRPr lang="en-US"/>
          </a:p>
        </p:txBody>
      </p:sp>
    </p:spTree>
    <p:extLst>
      <p:ext uri="{BB962C8B-B14F-4D97-AF65-F5344CB8AC3E}">
        <p14:creationId xmlns:p14="http://schemas.microsoft.com/office/powerpoint/2010/main" val="2556043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Upon receiving the data, core2 considers the read to be completed.</a:t>
            </a:r>
          </a:p>
        </p:txBody>
      </p:sp>
      <p:sp>
        <p:nvSpPr>
          <p:cNvPr id="4" name="Slide Number Placeholder 3"/>
          <p:cNvSpPr>
            <a:spLocks noGrp="1"/>
          </p:cNvSpPr>
          <p:nvPr>
            <p:ph type="sldNum" sz="quarter" idx="5"/>
          </p:nvPr>
        </p:nvSpPr>
        <p:spPr/>
        <p:txBody>
          <a:bodyPr/>
          <a:lstStyle/>
          <a:p>
            <a:fld id="{59ABD932-4BD1-4C53-820D-24D32831AB97}" type="slidenum">
              <a:rPr lang="en-US" smtClean="0"/>
              <a:t>17</a:t>
            </a:fld>
            <a:endParaRPr lang="en-US"/>
          </a:p>
        </p:txBody>
      </p:sp>
    </p:spTree>
    <p:extLst>
      <p:ext uri="{BB962C8B-B14F-4D97-AF65-F5344CB8AC3E}">
        <p14:creationId xmlns:p14="http://schemas.microsoft.com/office/powerpoint/2010/main" val="859066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would happen now in this standard MESI baseline if a write came? Well, we would have to invalidate everybody.</a:t>
            </a:r>
          </a:p>
        </p:txBody>
      </p:sp>
      <p:sp>
        <p:nvSpPr>
          <p:cNvPr id="4" name="Slide Number Placeholder 3"/>
          <p:cNvSpPr>
            <a:spLocks noGrp="1"/>
          </p:cNvSpPr>
          <p:nvPr>
            <p:ph type="sldNum" sz="quarter" idx="5"/>
          </p:nvPr>
        </p:nvSpPr>
        <p:spPr/>
        <p:txBody>
          <a:bodyPr/>
          <a:lstStyle/>
          <a:p>
            <a:fld id="{59ABD932-4BD1-4C53-820D-24D32831AB97}" type="slidenum">
              <a:rPr lang="en-US" smtClean="0"/>
              <a:t>18</a:t>
            </a:fld>
            <a:endParaRPr lang="en-US"/>
          </a:p>
        </p:txBody>
      </p:sp>
    </p:spTree>
    <p:extLst>
      <p:ext uri="{BB962C8B-B14F-4D97-AF65-F5344CB8AC3E}">
        <p14:creationId xmlns:p14="http://schemas.microsoft.com/office/powerpoint/2010/main" val="41475214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precisely what is shown here, when </a:t>
            </a:r>
            <a:r>
              <a:rPr lang="en-US" sz="1200" dirty="0"/>
              <a:t>Core4 issues a Write to </a:t>
            </a:r>
            <a:r>
              <a:rPr lang="en-US" sz="1200" dirty="0" err="1"/>
              <a:t>addr</a:t>
            </a:r>
            <a:r>
              <a:rPr lang="en-US" sz="1200" dirty="0"/>
              <a:t> x</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19</a:t>
            </a:fld>
            <a:endParaRPr lang="en-US"/>
          </a:p>
        </p:txBody>
      </p:sp>
    </p:spTree>
    <p:extLst>
      <p:ext uri="{BB962C8B-B14F-4D97-AF65-F5344CB8AC3E}">
        <p14:creationId xmlns:p14="http://schemas.microsoft.com/office/powerpoint/2010/main" val="2191762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context of this work arises from the fact that current semiconductor trends are leading to larger </a:t>
            </a:r>
            <a:r>
              <a:rPr lang="en-US" dirty="0" err="1"/>
              <a:t>manycores</a:t>
            </a:r>
            <a:r>
              <a:rPr lang="en-US" dirty="0"/>
              <a:t>.</a:t>
            </a:r>
          </a:p>
          <a:p>
            <a:r>
              <a:rPr lang="en-US" dirty="0"/>
              <a:t>Wireless on chip communication holds promise for the implementation of fast networks for these multiprocessors due to the fact that when used in complement of a wired network on chip, wireless can provide a low-latency, broadcast-friendly, and flexible environment to send data across the chip</a:t>
            </a:r>
          </a:p>
        </p:txBody>
      </p:sp>
      <p:sp>
        <p:nvSpPr>
          <p:cNvPr id="4" name="Slide Number Placeholder 3"/>
          <p:cNvSpPr>
            <a:spLocks noGrp="1"/>
          </p:cNvSpPr>
          <p:nvPr>
            <p:ph type="sldNum" sz="quarter" idx="5"/>
          </p:nvPr>
        </p:nvSpPr>
        <p:spPr/>
        <p:txBody>
          <a:bodyPr/>
          <a:lstStyle/>
          <a:p>
            <a:fld id="{59ABD932-4BD1-4C53-820D-24D32831AB97}" type="slidenum">
              <a:rPr lang="en-US" smtClean="0"/>
              <a:t>2</a:t>
            </a:fld>
            <a:endParaRPr lang="en-US"/>
          </a:p>
        </p:txBody>
      </p:sp>
    </p:spTree>
    <p:extLst>
      <p:ext uri="{BB962C8B-B14F-4D97-AF65-F5344CB8AC3E}">
        <p14:creationId xmlns:p14="http://schemas.microsoft.com/office/powerpoint/2010/main" val="27822003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Because core4 </a:t>
            </a:r>
            <a:r>
              <a:rPr lang="en-US" sz="1200" dirty="0"/>
              <a:t>doesn’t have the line in its L1 cache, it also must request it from the directory</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20</a:t>
            </a:fld>
            <a:endParaRPr lang="en-US"/>
          </a:p>
        </p:txBody>
      </p:sp>
    </p:spTree>
    <p:extLst>
      <p:ext uri="{BB962C8B-B14F-4D97-AF65-F5344CB8AC3E}">
        <p14:creationId xmlns:p14="http://schemas.microsoft.com/office/powerpoint/2010/main" val="10720283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directory, upon receiving the write request, it b</a:t>
            </a:r>
            <a:r>
              <a:rPr lang="en-US" sz="1200" dirty="0"/>
              <a:t>locks the line, it sees the broadcast bit is set to 1, so it broadcasts an (CLICK) </a:t>
            </a:r>
            <a:r>
              <a:rPr lang="en-US" sz="1200" i="1" dirty="0"/>
              <a:t>invalidation</a:t>
            </a:r>
            <a:r>
              <a:rPr lang="en-US" sz="1200" dirty="0"/>
              <a:t> message to everybody, it sends (CLICK) the data to the requester, it (CLICK) clears the broadcast bit, and sets Core4 as the only sharer in the pointer bits.</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21</a:t>
            </a:fld>
            <a:endParaRPr lang="en-US"/>
          </a:p>
        </p:txBody>
      </p:sp>
    </p:spTree>
    <p:extLst>
      <p:ext uri="{BB962C8B-B14F-4D97-AF65-F5344CB8AC3E}">
        <p14:creationId xmlns:p14="http://schemas.microsoft.com/office/powerpoint/2010/main" val="4909023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Upon receiving the invalidation request from the directory, all cores </a:t>
            </a:r>
            <a:r>
              <a:rPr lang="en-US" sz="1200" dirty="0"/>
              <a:t>invalidate the line and send (CLICK) an </a:t>
            </a:r>
            <a:r>
              <a:rPr lang="en-US" sz="1200" i="1" dirty="0"/>
              <a:t>invalidation acknowledgement</a:t>
            </a:r>
            <a:r>
              <a:rPr lang="en-US" sz="1200" dirty="0"/>
              <a:t> to Core4</a:t>
            </a:r>
            <a:endParaRPr lang="en-US" sz="1200" i="1" dirty="0"/>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22</a:t>
            </a:fld>
            <a:endParaRPr lang="en-US"/>
          </a:p>
        </p:txBody>
      </p:sp>
    </p:spTree>
    <p:extLst>
      <p:ext uri="{BB962C8B-B14F-4D97-AF65-F5344CB8AC3E}">
        <p14:creationId xmlns:p14="http://schemas.microsoft.com/office/powerpoint/2010/main" val="21742192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core4 has received all invalidation acknowledgements it </a:t>
            </a:r>
            <a:r>
              <a:rPr lang="en-US" sz="1200" dirty="0"/>
              <a:t>rewrites the value of </a:t>
            </a:r>
            <a:r>
              <a:rPr lang="en-US" sz="1200" dirty="0">
                <a:highlight>
                  <a:srgbClr val="00B0F0"/>
                </a:highlight>
              </a:rPr>
              <a:t>x</a:t>
            </a:r>
            <a:r>
              <a:rPr lang="en-US" sz="1200" dirty="0"/>
              <a:t> to 9, and</a:t>
            </a:r>
            <a:r>
              <a:rPr lang="en-US" dirty="0"/>
              <a:t> it s</a:t>
            </a:r>
            <a:r>
              <a:rPr lang="en-US" sz="1200" dirty="0"/>
              <a:t>ends an </a:t>
            </a:r>
            <a:r>
              <a:rPr lang="en-US" sz="1200" i="1" dirty="0"/>
              <a:t>unblock</a:t>
            </a:r>
            <a:r>
              <a:rPr lang="en-US" sz="1200" dirty="0"/>
              <a:t> message to the directory</a:t>
            </a:r>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23</a:t>
            </a:fld>
            <a:endParaRPr lang="en-US"/>
          </a:p>
        </p:txBody>
      </p:sp>
    </p:spTree>
    <p:extLst>
      <p:ext uri="{BB962C8B-B14F-4D97-AF65-F5344CB8AC3E}">
        <p14:creationId xmlns:p14="http://schemas.microsoft.com/office/powerpoint/2010/main" val="18687297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this point </a:t>
            </a:r>
            <a:r>
              <a:rPr lang="en-US" sz="1200" dirty="0"/>
              <a:t>Core4’s write is completed, and the line in the directory is unblocked and marked as dirty</a:t>
            </a:r>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24</a:t>
            </a:fld>
            <a:endParaRPr lang="en-US"/>
          </a:p>
        </p:txBody>
      </p:sp>
    </p:spTree>
    <p:extLst>
      <p:ext uri="{BB962C8B-B14F-4D97-AF65-F5344CB8AC3E}">
        <p14:creationId xmlns:p14="http://schemas.microsoft.com/office/powerpoint/2010/main" val="466771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this example has illustrated, this is a costly multi-step process that can incur into high latencies; particularly for chips with a large core count, (CLICK) and for applications that show a producer-consumer pattern, as each write must invalidate all sharers, and force these to later suffer many costly read misses. (CLICK) This problem is exacerbated when we have more sharers than pointers for a given line, since it forces the invalidations to be broadcasted to everybody as opposed to singled out sharers.</a:t>
            </a:r>
          </a:p>
        </p:txBody>
      </p:sp>
      <p:sp>
        <p:nvSpPr>
          <p:cNvPr id="4" name="Slide Number Placeholder 3"/>
          <p:cNvSpPr>
            <a:spLocks noGrp="1"/>
          </p:cNvSpPr>
          <p:nvPr>
            <p:ph type="sldNum" sz="quarter" idx="5"/>
          </p:nvPr>
        </p:nvSpPr>
        <p:spPr/>
        <p:txBody>
          <a:bodyPr/>
          <a:lstStyle/>
          <a:p>
            <a:fld id="{59ABD932-4BD1-4C53-820D-24D32831AB97}" type="slidenum">
              <a:rPr lang="en-US" smtClean="0"/>
              <a:t>25</a:t>
            </a:fld>
            <a:endParaRPr lang="en-US"/>
          </a:p>
        </p:txBody>
      </p:sp>
    </p:spTree>
    <p:extLst>
      <p:ext uri="{BB962C8B-B14F-4D97-AF65-F5344CB8AC3E}">
        <p14:creationId xmlns:p14="http://schemas.microsoft.com/office/powerpoint/2010/main" val="34750728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Widir</a:t>
            </a:r>
            <a:r>
              <a:rPr lang="en-US" dirty="0"/>
              <a:t> solves this problem by updating all sharers of a wireless line upon a write, as opposed to invalidating them. This means that sharers of a line in wireless state do not suffer read misses after each write, (CLICK) but instead use the wireless medium to broadcast their word updates in a few cycles and a single hop regardless of the core count</a:t>
            </a:r>
          </a:p>
        </p:txBody>
      </p:sp>
      <p:sp>
        <p:nvSpPr>
          <p:cNvPr id="4" name="Slide Number Placeholder 3"/>
          <p:cNvSpPr>
            <a:spLocks noGrp="1"/>
          </p:cNvSpPr>
          <p:nvPr>
            <p:ph type="sldNum" sz="quarter" idx="5"/>
          </p:nvPr>
        </p:nvSpPr>
        <p:spPr/>
        <p:txBody>
          <a:bodyPr/>
          <a:lstStyle/>
          <a:p>
            <a:fld id="{59ABD932-4BD1-4C53-820D-24D32831AB97}" type="slidenum">
              <a:rPr lang="en-US" smtClean="0"/>
              <a:t>26</a:t>
            </a:fld>
            <a:endParaRPr lang="en-US"/>
          </a:p>
        </p:txBody>
      </p:sp>
    </p:spTree>
    <p:extLst>
      <p:ext uri="{BB962C8B-B14F-4D97-AF65-F5344CB8AC3E}">
        <p14:creationId xmlns:p14="http://schemas.microsoft.com/office/powerpoint/2010/main" val="40405873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show how the same situation that we saw before for the baseline looks like in </a:t>
            </a:r>
            <a:r>
              <a:rPr lang="en-US" dirty="0" err="1"/>
              <a:t>widir</a:t>
            </a:r>
            <a:r>
              <a:rPr lang="en-US" dirty="0"/>
              <a:t>, we have </a:t>
            </a:r>
            <a:r>
              <a:rPr lang="en-US" sz="1200" dirty="0"/>
              <a:t>added (CLICK) one antenna to the directory and to each core. Similarly as in the baseline, t</a:t>
            </a:r>
            <a:r>
              <a:rPr lang="en-US" dirty="0"/>
              <a:t>he initial state consists of the (CLICK) last-level-cache as well as cores 1 and 3 already holding a copy of X, with a value of 5, and the directory tracking both cores in its pointers, in state Shared. </a:t>
            </a:r>
            <a:r>
              <a:rPr lang="en-US" sz="1200" dirty="0"/>
              <a:t>Notice that in </a:t>
            </a:r>
            <a:r>
              <a:rPr lang="en-US" sz="1200" dirty="0" err="1"/>
              <a:t>widir</a:t>
            </a:r>
            <a:r>
              <a:rPr lang="en-US" sz="1200" dirty="0"/>
              <a:t> the broadcast bit is never used, and therefore we removed it from the diagram.</a:t>
            </a:r>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27</a:t>
            </a:fld>
            <a:endParaRPr lang="en-US"/>
          </a:p>
        </p:txBody>
      </p:sp>
    </p:spTree>
    <p:extLst>
      <p:ext uri="{BB962C8B-B14F-4D97-AF65-F5344CB8AC3E}">
        <p14:creationId xmlns:p14="http://schemas.microsoft.com/office/powerpoint/2010/main" val="37044672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to follow the same example as in the baseline, we show how </a:t>
            </a:r>
            <a:r>
              <a:rPr lang="en-US" dirty="0" err="1"/>
              <a:t>widir</a:t>
            </a:r>
            <a:r>
              <a:rPr lang="en-US" dirty="0"/>
              <a:t> works when </a:t>
            </a:r>
            <a:r>
              <a:rPr lang="en-US" sz="1200" dirty="0"/>
              <a:t>Core4 issues a Write to address x.</a:t>
            </a:r>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28</a:t>
            </a:fld>
            <a:endParaRPr lang="en-US"/>
          </a:p>
        </p:txBody>
      </p:sp>
    </p:spTree>
    <p:extLst>
      <p:ext uri="{BB962C8B-B14F-4D97-AF65-F5344CB8AC3E}">
        <p14:creationId xmlns:p14="http://schemas.microsoft.com/office/powerpoint/2010/main" val="39798981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Similarly as in the baseline example, core4 doesn’t have the line in its L1 cache, so it sends a message to the directory requesting a copy of the line</a:t>
            </a:r>
            <a:endParaRPr lang="en-US" sz="1200" dirty="0"/>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29</a:t>
            </a:fld>
            <a:endParaRPr lang="en-US"/>
          </a:p>
        </p:txBody>
      </p:sp>
    </p:spTree>
    <p:extLst>
      <p:ext uri="{BB962C8B-B14F-4D97-AF65-F5344CB8AC3E}">
        <p14:creationId xmlns:p14="http://schemas.microsoft.com/office/powerpoint/2010/main" val="595489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works, such as Replica, already took advantage of wireless on-chip communication to handle synchronization and communication-intensive data. They augmented the already existing wired network on the chip with a per-core wireless antenna and transceiver used to broadcast messages. In that design, the data being communicated through the wireless network resides in a dedicated segment of memory, called (CLICK) the broadcast memory</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3</a:t>
            </a:fld>
            <a:endParaRPr lang="en-US"/>
          </a:p>
        </p:txBody>
      </p:sp>
    </p:spTree>
    <p:extLst>
      <p:ext uri="{BB962C8B-B14F-4D97-AF65-F5344CB8AC3E}">
        <p14:creationId xmlns:p14="http://schemas.microsoft.com/office/powerpoint/2010/main" val="9332820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time however, because in </a:t>
            </a:r>
            <a:r>
              <a:rPr lang="en-US" dirty="0" err="1"/>
              <a:t>widir</a:t>
            </a:r>
            <a:r>
              <a:rPr lang="en-US" dirty="0"/>
              <a:t> when we have more sharers than pointers we t</a:t>
            </a:r>
            <a:r>
              <a:rPr lang="en-US" sz="1200" dirty="0">
                <a:sym typeface="Wingdings" panose="05000000000000000000" pitchFamily="2" charset="2"/>
              </a:rPr>
              <a:t>rigger a switch to wireless state, (CLICK) the directory broadcasts a </a:t>
            </a:r>
            <a:r>
              <a:rPr lang="en-US" sz="1200" i="1" dirty="0" err="1">
                <a:sym typeface="Wingdings" panose="05000000000000000000" pitchFamily="2" charset="2"/>
              </a:rPr>
              <a:t>wireless_upgrade</a:t>
            </a:r>
            <a:r>
              <a:rPr lang="en-US" sz="1200" i="1" dirty="0">
                <a:sym typeface="Wingdings" panose="05000000000000000000" pitchFamily="2" charset="2"/>
              </a:rPr>
              <a:t> message </a:t>
            </a:r>
            <a:r>
              <a:rPr lang="en-US" sz="1200" i="0" dirty="0">
                <a:sym typeface="Wingdings" panose="05000000000000000000" pitchFamily="2" charset="2"/>
              </a:rPr>
              <a:t>via wireless to everybody.</a:t>
            </a:r>
            <a:r>
              <a:rPr lang="en-US" sz="1200" dirty="0">
                <a:sym typeface="Wingdings" panose="05000000000000000000" pitchFamily="2" charset="2"/>
              </a:rPr>
              <a:t> It also blocks the line with a </a:t>
            </a:r>
            <a:r>
              <a:rPr lang="en-US" sz="1200" i="1" dirty="0">
                <a:sym typeface="Wingdings" panose="05000000000000000000" pitchFamily="2" charset="2"/>
              </a:rPr>
              <a:t>wireless jamming mechanism </a:t>
            </a:r>
            <a:r>
              <a:rPr lang="en-US" sz="1200" i="0" dirty="0">
                <a:sym typeface="Wingdings" panose="05000000000000000000" pitchFamily="2" charset="2"/>
              </a:rPr>
              <a:t>that I will explain later,</a:t>
            </a:r>
            <a:r>
              <a:rPr lang="en-US" sz="1200" dirty="0">
                <a:sym typeface="Wingdings" panose="05000000000000000000" pitchFamily="2" charset="2"/>
              </a:rPr>
              <a:t> and at the same time sends the line to the new sharer through the wired network. </a:t>
            </a:r>
            <a:r>
              <a:rPr lang="en-US" dirty="0"/>
              <a:t>(CLICK) </a:t>
            </a:r>
            <a:r>
              <a:rPr lang="en-US" sz="1200" dirty="0">
                <a:sym typeface="Wingdings" panose="05000000000000000000" pitchFamily="2" charset="2"/>
              </a:rPr>
              <a:t>The question though is, how does the directory know when all cores have received the wireless upgrade request, and moved to wireless state if it happens via wireless? We need a fast mechanism to </a:t>
            </a:r>
            <a:r>
              <a:rPr lang="en-US" sz="1200">
                <a:sym typeface="Wingdings" panose="05000000000000000000" pitchFamily="2" charset="2"/>
              </a:rPr>
              <a:t>obtain acknowledgements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30</a:t>
            </a:fld>
            <a:endParaRPr lang="en-US"/>
          </a:p>
        </p:txBody>
      </p:sp>
    </p:spTree>
    <p:extLst>
      <p:ext uri="{BB962C8B-B14F-4D97-AF65-F5344CB8AC3E}">
        <p14:creationId xmlns:p14="http://schemas.microsoft.com/office/powerpoint/2010/main" val="8413917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is why in </a:t>
            </a:r>
            <a:r>
              <a:rPr lang="en-US" dirty="0" err="1"/>
              <a:t>widir</a:t>
            </a:r>
            <a:r>
              <a:rPr lang="en-US" dirty="0"/>
              <a:t> we have 2 antennas operating at 2 different frequencies or channels. While we use the (CLICK) data channel at 60 GHz to transmit word updates, we use (CLICK) a narrow-band tone channel at 90 GHz for our acknowledgement mechanism</a:t>
            </a:r>
          </a:p>
        </p:txBody>
      </p:sp>
      <p:sp>
        <p:nvSpPr>
          <p:cNvPr id="4" name="Slide Number Placeholder 3"/>
          <p:cNvSpPr>
            <a:spLocks noGrp="1"/>
          </p:cNvSpPr>
          <p:nvPr>
            <p:ph type="sldNum" sz="quarter" idx="5"/>
          </p:nvPr>
        </p:nvSpPr>
        <p:spPr/>
        <p:txBody>
          <a:bodyPr/>
          <a:lstStyle/>
          <a:p>
            <a:fld id="{59ABD932-4BD1-4C53-820D-24D32831AB97}" type="slidenum">
              <a:rPr lang="en-US" smtClean="0"/>
              <a:t>31</a:t>
            </a:fld>
            <a:endParaRPr lang="en-US"/>
          </a:p>
        </p:txBody>
      </p:sp>
    </p:spTree>
    <p:extLst>
      <p:ext uri="{BB962C8B-B14F-4D97-AF65-F5344CB8AC3E}">
        <p14:creationId xmlns:p14="http://schemas.microsoft.com/office/powerpoint/2010/main" val="12450010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acknowledgment mechanism consists of the following. Imagine we have a certain node that wants to get an ACK from everybody. This node, which is depicted in gray, starts by </a:t>
            </a:r>
            <a:r>
              <a:rPr lang="en-US" sz="1200" dirty="0">
                <a:sym typeface="Wingdings" panose="05000000000000000000" pitchFamily="2" charset="2"/>
              </a:rPr>
              <a:t>(CLICK)  </a:t>
            </a:r>
            <a:r>
              <a:rPr lang="en-US" dirty="0"/>
              <a:t>broadcasting a message through the data wireless channel to everybody</a:t>
            </a:r>
          </a:p>
        </p:txBody>
      </p:sp>
      <p:sp>
        <p:nvSpPr>
          <p:cNvPr id="4" name="Slide Number Placeholder 3"/>
          <p:cNvSpPr>
            <a:spLocks noGrp="1"/>
          </p:cNvSpPr>
          <p:nvPr>
            <p:ph type="sldNum" sz="quarter" idx="5"/>
          </p:nvPr>
        </p:nvSpPr>
        <p:spPr/>
        <p:txBody>
          <a:bodyPr/>
          <a:lstStyle/>
          <a:p>
            <a:fld id="{59ABD932-4BD1-4C53-820D-24D32831AB97}" type="slidenum">
              <a:rPr lang="en-US" smtClean="0"/>
              <a:t>32</a:t>
            </a:fld>
            <a:endParaRPr lang="en-US"/>
          </a:p>
        </p:txBody>
      </p:sp>
    </p:spTree>
    <p:extLst>
      <p:ext uri="{BB962C8B-B14F-4D97-AF65-F5344CB8AC3E}">
        <p14:creationId xmlns:p14="http://schemas.microsoft.com/office/powerpoint/2010/main" val="17979143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Upon receiving that message, all remote transceivers automatically </a:t>
            </a:r>
            <a:r>
              <a:rPr lang="en-US" sz="1200" dirty="0">
                <a:sym typeface="Wingdings" panose="05000000000000000000" pitchFamily="2" charset="2"/>
              </a:rPr>
              <a:t>(CLICK) </a:t>
            </a:r>
            <a:r>
              <a:rPr lang="en-US" dirty="0"/>
              <a:t>turn their tone channel ON, as depicted by the nodes in blue.</a:t>
            </a:r>
          </a:p>
        </p:txBody>
      </p:sp>
      <p:sp>
        <p:nvSpPr>
          <p:cNvPr id="4" name="Slide Number Placeholder 3"/>
          <p:cNvSpPr>
            <a:spLocks noGrp="1"/>
          </p:cNvSpPr>
          <p:nvPr>
            <p:ph type="sldNum" sz="quarter" idx="5"/>
          </p:nvPr>
        </p:nvSpPr>
        <p:spPr/>
        <p:txBody>
          <a:bodyPr/>
          <a:lstStyle/>
          <a:p>
            <a:fld id="{59ABD932-4BD1-4C53-820D-24D32831AB97}" type="slidenum">
              <a:rPr lang="en-US" smtClean="0"/>
              <a:t>33</a:t>
            </a:fld>
            <a:endParaRPr lang="en-US"/>
          </a:p>
        </p:txBody>
      </p:sp>
    </p:spTree>
    <p:extLst>
      <p:ext uri="{BB962C8B-B14F-4D97-AF65-F5344CB8AC3E}">
        <p14:creationId xmlns:p14="http://schemas.microsoft.com/office/powerpoint/2010/main" val="41945229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each node has finished processing the message, </a:t>
            </a:r>
            <a:r>
              <a:rPr lang="en-US" sz="1200" dirty="0">
                <a:sym typeface="Wingdings" panose="05000000000000000000" pitchFamily="2" charset="2"/>
              </a:rPr>
              <a:t>(CLICK) </a:t>
            </a:r>
            <a:r>
              <a:rPr lang="en-US" dirty="0"/>
              <a:t>it turns its tone channel off, as depicted by the nodes in white</a:t>
            </a:r>
          </a:p>
        </p:txBody>
      </p:sp>
      <p:sp>
        <p:nvSpPr>
          <p:cNvPr id="4" name="Slide Number Placeholder 3"/>
          <p:cNvSpPr>
            <a:spLocks noGrp="1"/>
          </p:cNvSpPr>
          <p:nvPr>
            <p:ph type="sldNum" sz="quarter" idx="5"/>
          </p:nvPr>
        </p:nvSpPr>
        <p:spPr/>
        <p:txBody>
          <a:bodyPr/>
          <a:lstStyle/>
          <a:p>
            <a:fld id="{59ABD932-4BD1-4C53-820D-24D32831AB97}" type="slidenum">
              <a:rPr lang="en-US" smtClean="0"/>
              <a:t>34</a:t>
            </a:fld>
            <a:endParaRPr lang="en-US"/>
          </a:p>
        </p:txBody>
      </p:sp>
    </p:spTree>
    <p:extLst>
      <p:ext uri="{BB962C8B-B14F-4D97-AF65-F5344CB8AC3E}">
        <p14:creationId xmlns:p14="http://schemas.microsoft.com/office/powerpoint/2010/main" val="8362657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when the triggering node doesn’t sense any energy in the tone channel anymore, it knows everyone has finished processing the message</a:t>
            </a:r>
          </a:p>
        </p:txBody>
      </p:sp>
      <p:sp>
        <p:nvSpPr>
          <p:cNvPr id="4" name="Slide Number Placeholder 3"/>
          <p:cNvSpPr>
            <a:spLocks noGrp="1"/>
          </p:cNvSpPr>
          <p:nvPr>
            <p:ph type="sldNum" sz="quarter" idx="5"/>
          </p:nvPr>
        </p:nvSpPr>
        <p:spPr/>
        <p:txBody>
          <a:bodyPr/>
          <a:lstStyle/>
          <a:p>
            <a:fld id="{59ABD932-4BD1-4C53-820D-24D32831AB97}" type="slidenum">
              <a:rPr lang="en-US" smtClean="0"/>
              <a:t>35</a:t>
            </a:fld>
            <a:endParaRPr lang="en-US"/>
          </a:p>
        </p:txBody>
      </p:sp>
    </p:spTree>
    <p:extLst>
      <p:ext uri="{BB962C8B-B14F-4D97-AF65-F5344CB8AC3E}">
        <p14:creationId xmlns:p14="http://schemas.microsoft.com/office/powerpoint/2010/main" val="15293261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tone channel thus acts as a collective binary OR operation, which provides an inexpensive ack mechanism with great scalability.</a:t>
            </a:r>
          </a:p>
        </p:txBody>
      </p:sp>
      <p:sp>
        <p:nvSpPr>
          <p:cNvPr id="4" name="Slide Number Placeholder 3"/>
          <p:cNvSpPr>
            <a:spLocks noGrp="1"/>
          </p:cNvSpPr>
          <p:nvPr>
            <p:ph type="sldNum" sz="quarter" idx="5"/>
          </p:nvPr>
        </p:nvSpPr>
        <p:spPr/>
        <p:txBody>
          <a:bodyPr/>
          <a:lstStyle/>
          <a:p>
            <a:fld id="{59ABD932-4BD1-4C53-820D-24D32831AB97}" type="slidenum">
              <a:rPr lang="en-US" smtClean="0"/>
              <a:t>36</a:t>
            </a:fld>
            <a:endParaRPr lang="en-US"/>
          </a:p>
        </p:txBody>
      </p:sp>
    </p:spTree>
    <p:extLst>
      <p:ext uri="{BB962C8B-B14F-4D97-AF65-F5344CB8AC3E}">
        <p14:creationId xmlns:p14="http://schemas.microsoft.com/office/powerpoint/2010/main" val="41233379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now that we know how in </a:t>
            </a:r>
            <a:r>
              <a:rPr lang="en-US" dirty="0" err="1"/>
              <a:t>widir</a:t>
            </a:r>
            <a:r>
              <a:rPr lang="en-US" dirty="0"/>
              <a:t> we use the tone channel as an acknowledgement mechanism, we proceed with our example. As we left it off, the directory had just </a:t>
            </a:r>
            <a:r>
              <a:rPr lang="en-US" sz="1200" dirty="0">
                <a:sym typeface="Wingdings" panose="05000000000000000000" pitchFamily="2" charset="2"/>
              </a:rPr>
              <a:t>(CLICK) </a:t>
            </a:r>
            <a:r>
              <a:rPr lang="en-US" dirty="0"/>
              <a:t>broadcasted a wireless upgrade to everybody, and also sent the line via wired network to the requester</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37</a:t>
            </a:fld>
            <a:endParaRPr lang="en-US"/>
          </a:p>
        </p:txBody>
      </p:sp>
    </p:spTree>
    <p:extLst>
      <p:ext uri="{BB962C8B-B14F-4D97-AF65-F5344CB8AC3E}">
        <p14:creationId xmlns:p14="http://schemas.microsoft.com/office/powerpoint/2010/main" val="74495330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in the next step, we see how upon receiving that wireless upgrade message, a</a:t>
            </a:r>
            <a:r>
              <a:rPr lang="en-US" sz="1200" u="sng" dirty="0"/>
              <a:t>ll</a:t>
            </a:r>
            <a:r>
              <a:rPr lang="en-US" sz="1200" dirty="0"/>
              <a:t> transceivers (except the directory, which is the triggering node) </a:t>
            </a:r>
            <a:r>
              <a:rPr lang="en-US" sz="1200" dirty="0">
                <a:sym typeface="Wingdings" panose="05000000000000000000" pitchFamily="2" charset="2"/>
              </a:rPr>
              <a:t>(CLICK) </a:t>
            </a:r>
            <a:r>
              <a:rPr lang="en-US" sz="1200" dirty="0"/>
              <a:t>automatically turn their tone channel ON</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38</a:t>
            </a:fld>
            <a:endParaRPr lang="en-US"/>
          </a:p>
        </p:txBody>
      </p:sp>
    </p:spTree>
    <p:extLst>
      <p:ext uri="{BB962C8B-B14F-4D97-AF65-F5344CB8AC3E}">
        <p14:creationId xmlns:p14="http://schemas.microsoft.com/office/powerpoint/2010/main" val="21917141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As each transceiver processes the message and moves to wireless state, or simply discards the message (as core 2 does),</a:t>
            </a:r>
            <a:r>
              <a:rPr lang="en-US" sz="1200" dirty="0">
                <a:sym typeface="Wingdings" panose="05000000000000000000" pitchFamily="2" charset="2"/>
              </a:rPr>
              <a:t> </a:t>
            </a:r>
            <a:r>
              <a:rPr lang="en-US" sz="1200" dirty="0"/>
              <a:t>it turns its tone channel OFF</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39</a:t>
            </a:fld>
            <a:endParaRPr lang="en-US"/>
          </a:p>
        </p:txBody>
      </p:sp>
    </p:spTree>
    <p:extLst>
      <p:ext uri="{BB962C8B-B14F-4D97-AF65-F5344CB8AC3E}">
        <p14:creationId xmlns:p14="http://schemas.microsoft.com/office/powerpoint/2010/main" val="3321922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idea behind Replica is that all broadcast memories in the chip contain the same data, and any update to the data that we allocate in it, is broadcasted across the chip in about 5 cycles. As an example, imagine a (CLICK) master thread running on Core0, and (CLICK) two worker threads running on Cores 3 and 15. In this example, the data allocated in the broadcast memory corresponds to (CLICK) barrier B. </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4</a:t>
            </a:fld>
            <a:endParaRPr lang="en-US"/>
          </a:p>
        </p:txBody>
      </p:sp>
    </p:spTree>
    <p:extLst>
      <p:ext uri="{BB962C8B-B14F-4D97-AF65-F5344CB8AC3E}">
        <p14:creationId xmlns:p14="http://schemas.microsoft.com/office/powerpoint/2010/main" val="34507179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Eventually, the requester receives the line (via wired), places it to its L1 cache, and switches OFF its tone channel</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40</a:t>
            </a:fld>
            <a:endParaRPr lang="en-US"/>
          </a:p>
        </p:txBody>
      </p:sp>
    </p:spTree>
    <p:extLst>
      <p:ext uri="{BB962C8B-B14F-4D97-AF65-F5344CB8AC3E}">
        <p14:creationId xmlns:p14="http://schemas.microsoft.com/office/powerpoint/2010/main" val="154323330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leads to the d</a:t>
            </a:r>
            <a:r>
              <a:rPr lang="en-US" sz="1200" dirty="0"/>
              <a:t>irectory seeing that all tones are OFF, so it unblocks the line, it sets the sharer counter to 3, and the coherence state to Wireless</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41</a:t>
            </a:fld>
            <a:endParaRPr lang="en-US"/>
          </a:p>
        </p:txBody>
      </p:sp>
    </p:spTree>
    <p:extLst>
      <p:ext uri="{BB962C8B-B14F-4D97-AF65-F5344CB8AC3E}">
        <p14:creationId xmlns:p14="http://schemas.microsoft.com/office/powerpoint/2010/main" val="234021184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this point core4 has gotten the line in its cache, but it has not completed its write yet. For that t</a:t>
            </a:r>
            <a:r>
              <a:rPr lang="en-US" sz="1200" dirty="0"/>
              <a:t>he transceiver of Core4 attempts to broadcast the new value of the line by </a:t>
            </a:r>
            <a:r>
              <a:rPr lang="en-US" sz="1200" dirty="0">
                <a:sym typeface="Wingdings" panose="05000000000000000000" pitchFamily="2" charset="2"/>
              </a:rPr>
              <a:t>(CLICK) </a:t>
            </a:r>
            <a:r>
              <a:rPr lang="en-US" sz="1200" dirty="0"/>
              <a:t>broadcasting first the header of the update message</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42</a:t>
            </a:fld>
            <a:endParaRPr lang="en-US"/>
          </a:p>
        </p:txBody>
      </p:sp>
    </p:spTree>
    <p:extLst>
      <p:ext uri="{BB962C8B-B14F-4D97-AF65-F5344CB8AC3E}">
        <p14:creationId xmlns:p14="http://schemas.microsoft.com/office/powerpoint/2010/main" val="28972478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If core4 does not detect any collision at this point, </a:t>
            </a:r>
            <a:r>
              <a:rPr lang="en-US" sz="1200" dirty="0">
                <a:sym typeface="Wingdings" panose="05000000000000000000" pitchFamily="2" charset="2"/>
              </a:rPr>
              <a:t>(CLICK) </a:t>
            </a:r>
            <a:r>
              <a:rPr lang="en-US" sz="1200" dirty="0"/>
              <a:t>it proceeds sending the rest of the data</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43</a:t>
            </a:fld>
            <a:endParaRPr lang="en-US"/>
          </a:p>
        </p:txBody>
      </p:sp>
    </p:spTree>
    <p:extLst>
      <p:ext uri="{BB962C8B-B14F-4D97-AF65-F5344CB8AC3E}">
        <p14:creationId xmlns:p14="http://schemas.microsoft.com/office/powerpoint/2010/main" val="347588373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Upon receiving the wireless update message, a</a:t>
            </a:r>
            <a:r>
              <a:rPr lang="en-US" sz="1200" dirty="0"/>
              <a:t>ll sharing caches (including Core4’s and the LLC) modify the entry with the updated word, and the directory sets the line as dirty with respect to the main memory. Since Core2 doesn’t have the line, it simply discards the update message</a:t>
            </a:r>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44</a:t>
            </a:fld>
            <a:endParaRPr lang="en-US"/>
          </a:p>
        </p:txBody>
      </p:sp>
    </p:spTree>
    <p:extLst>
      <p:ext uri="{BB962C8B-B14F-4D97-AF65-F5344CB8AC3E}">
        <p14:creationId xmlns:p14="http://schemas.microsoft.com/office/powerpoint/2010/main" val="8240170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finalize this set of illustrative examples, we show what happens when a new sharer requests a line that is already in wireless mode. To that end we start by having </a:t>
            </a:r>
            <a:r>
              <a:rPr lang="en-US" sz="1200" dirty="0"/>
              <a:t>Core2 issuing a Read to address x</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45</a:t>
            </a:fld>
            <a:endParaRPr lang="en-US"/>
          </a:p>
        </p:txBody>
      </p:sp>
    </p:spTree>
    <p:extLst>
      <p:ext uri="{BB962C8B-B14F-4D97-AF65-F5344CB8AC3E}">
        <p14:creationId xmlns:p14="http://schemas.microsoft.com/office/powerpoint/2010/main" val="27164328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Because this core does not have the line, it requests it to its home directory, as usual via the wired network</a:t>
            </a:r>
          </a:p>
        </p:txBody>
      </p:sp>
      <p:sp>
        <p:nvSpPr>
          <p:cNvPr id="4" name="Slide Number Placeholder 3"/>
          <p:cNvSpPr>
            <a:spLocks noGrp="1"/>
          </p:cNvSpPr>
          <p:nvPr>
            <p:ph type="sldNum" sz="quarter" idx="5"/>
          </p:nvPr>
        </p:nvSpPr>
        <p:spPr/>
        <p:txBody>
          <a:bodyPr/>
          <a:lstStyle/>
          <a:p>
            <a:fld id="{59ABD932-4BD1-4C53-820D-24D32831AB97}" type="slidenum">
              <a:rPr lang="en-US" smtClean="0"/>
              <a:t>46</a:t>
            </a:fld>
            <a:endParaRPr lang="en-US"/>
          </a:p>
        </p:txBody>
      </p:sp>
    </p:spTree>
    <p:extLst>
      <p:ext uri="{BB962C8B-B14F-4D97-AF65-F5344CB8AC3E}">
        <p14:creationId xmlns:p14="http://schemas.microsoft.com/office/powerpoint/2010/main" val="340690432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However, because the directory sees that the requested line is already in wireless mode, it must prevent all other sharers from updating the line via wireless while the directory sends the line via wired to the requester. That is why the directory first b</a:t>
            </a:r>
            <a:r>
              <a:rPr lang="en-US" sz="1200" dirty="0">
                <a:sym typeface="Wingdings" panose="05000000000000000000" pitchFamily="2" charset="2"/>
              </a:rPr>
              <a:t>locks the line with the (CLICK) </a:t>
            </a:r>
            <a:r>
              <a:rPr lang="en-US" sz="1200" i="1" dirty="0">
                <a:sym typeface="Wingdings" panose="05000000000000000000" pitchFamily="2" charset="2"/>
              </a:rPr>
              <a:t>wireless jamming mechanism</a:t>
            </a:r>
            <a:r>
              <a:rPr lang="en-US" sz="1200" dirty="0">
                <a:sym typeface="Wingdings" panose="05000000000000000000" pitchFamily="2" charset="2"/>
              </a:rPr>
              <a:t>, and then sends it to the new sharer, core 2, via wired</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47</a:t>
            </a:fld>
            <a:endParaRPr lang="en-US"/>
          </a:p>
        </p:txBody>
      </p:sp>
    </p:spTree>
    <p:extLst>
      <p:ext uri="{BB962C8B-B14F-4D97-AF65-F5344CB8AC3E}">
        <p14:creationId xmlns:p14="http://schemas.microsoft.com/office/powerpoint/2010/main" val="21746252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Upon receiving the line via wired, C</a:t>
            </a:r>
            <a:r>
              <a:rPr lang="en-US" sz="1200" dirty="0"/>
              <a:t>ore2 places it in its cache, and sends an </a:t>
            </a:r>
            <a:r>
              <a:rPr lang="en-US" sz="1200" i="1" dirty="0"/>
              <a:t>acknowledgment</a:t>
            </a:r>
            <a:r>
              <a:rPr lang="en-US" sz="1200" dirty="0"/>
              <a:t> to the directory via wired</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48</a:t>
            </a:fld>
            <a:endParaRPr lang="en-US"/>
          </a:p>
        </p:txBody>
      </p:sp>
    </p:spTree>
    <p:extLst>
      <p:ext uri="{BB962C8B-B14F-4D97-AF65-F5344CB8AC3E}">
        <p14:creationId xmlns:p14="http://schemas.microsoft.com/office/powerpoint/2010/main" val="122878725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Upon receiving the acknowledgement via wired, the directory </a:t>
            </a:r>
            <a:r>
              <a:rPr lang="en-US" sz="1200" dirty="0"/>
              <a:t>increases the sharers counter by 1, and</a:t>
            </a:r>
            <a:r>
              <a:rPr lang="en-US" dirty="0"/>
              <a:t> stops the jamming mechanism, effectively u</a:t>
            </a:r>
            <a:r>
              <a:rPr lang="en-US" sz="1200" dirty="0"/>
              <a:t>nblocking the line to future accesses, and considering the operation completed</a:t>
            </a:r>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49</a:t>
            </a:fld>
            <a:endParaRPr lang="en-US"/>
          </a:p>
        </p:txBody>
      </p:sp>
    </p:spTree>
    <p:extLst>
      <p:ext uri="{BB962C8B-B14F-4D97-AF65-F5344CB8AC3E}">
        <p14:creationId xmlns:p14="http://schemas.microsoft.com/office/powerpoint/2010/main" val="3957816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the master thread arrives at the barrier, it tentatively updates its value and passes it along to the local wireless transceiver. </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5</a:t>
            </a:fld>
            <a:endParaRPr lang="en-US"/>
          </a:p>
        </p:txBody>
      </p:sp>
    </p:spTree>
    <p:extLst>
      <p:ext uri="{BB962C8B-B14F-4D97-AF65-F5344CB8AC3E}">
        <p14:creationId xmlns:p14="http://schemas.microsoft.com/office/powerpoint/2010/main" val="176855361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I hinted already, the aforementioned wireless jamming mechanism is used whenever the directory wants to prevent everyone from updating a wireless line. The equivalent to this in conventional protocols is that the directory would bounce (or buffer) requests. But now in wireless it’s different. So, how can the directory prevent everybody from updating this line? (CLICK) Option 1 would be to send noise non-stop in the data channel. (CLICK) Although this would be simple to implement, this would not be a good solution, (CLICK) as it would use a lot of energy and it would prevent other non-blocked wireless lines from being updated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50</a:t>
            </a:fld>
            <a:endParaRPr lang="en-US"/>
          </a:p>
        </p:txBody>
      </p:sp>
    </p:spTree>
    <p:extLst>
      <p:ext uri="{BB962C8B-B14F-4D97-AF65-F5344CB8AC3E}">
        <p14:creationId xmlns:p14="http://schemas.microsoft.com/office/powerpoint/2010/main" val="258260654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better option, as we use in </a:t>
            </a:r>
            <a:r>
              <a:rPr lang="en-US" dirty="0" err="1"/>
              <a:t>widir</a:t>
            </a:r>
            <a:r>
              <a:rPr lang="en-US" dirty="0"/>
              <a:t>, is to leverage the medium access control (or MAC) protocol. As a background, the MAC protocol forces all transmissions to leave an idle cycle between the broadcasting of the header and the payload of a message. This is because if a</a:t>
            </a:r>
            <a:r>
              <a:rPr lang="en-US" dirty="0">
                <a:sym typeface="Wingdings" panose="05000000000000000000" pitchFamily="2" charset="2"/>
              </a:rPr>
              <a:t>s shown in this example, (CLICK) two or more cores (in this case core0 and core1) transmit their header (indicated with an H) at the same time, the other nodes use the idle cycle left right after that header to broadcast a negative-acknowledgement and report the collision. In that case, the cores who were transmitting (core0 and core1) stop the transmission and retry later. In this example, (CLICK) Core0 successfully retries it first, (CLICK) and Core1 second.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51</a:t>
            </a:fld>
            <a:endParaRPr lang="en-US"/>
          </a:p>
        </p:txBody>
      </p:sp>
    </p:spTree>
    <p:extLst>
      <p:ext uri="{BB962C8B-B14F-4D97-AF65-F5344CB8AC3E}">
        <p14:creationId xmlns:p14="http://schemas.microsoft.com/office/powerpoint/2010/main" val="254749940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in </a:t>
            </a:r>
            <a:r>
              <a:rPr lang="en-US" dirty="0" err="1"/>
              <a:t>Widir</a:t>
            </a:r>
            <a:r>
              <a:rPr lang="en-US" dirty="0"/>
              <a:t> whenever the directory needs to block a wireless line, if it sees the header of a sharer attempting to broadcast a write update, it checks if the address in the header partially matches that one of the blocked line, and if it does, it broadcasts a negative acknowledgement, effectively jamming the update operation. (CLICK) The good thing is that this mechanism only jams the blocked lines. (CLICK) Of course this partial address matching could lead to false positives, but it is still much better than blocking all lines</a:t>
            </a:r>
          </a:p>
        </p:txBody>
      </p:sp>
      <p:sp>
        <p:nvSpPr>
          <p:cNvPr id="4" name="Slide Number Placeholder 3"/>
          <p:cNvSpPr>
            <a:spLocks noGrp="1"/>
          </p:cNvSpPr>
          <p:nvPr>
            <p:ph type="sldNum" sz="quarter" idx="5"/>
          </p:nvPr>
        </p:nvSpPr>
        <p:spPr/>
        <p:txBody>
          <a:bodyPr/>
          <a:lstStyle/>
          <a:p>
            <a:fld id="{59ABD932-4BD1-4C53-820D-24D32831AB97}" type="slidenum">
              <a:rPr lang="en-US" smtClean="0"/>
              <a:t>52</a:t>
            </a:fld>
            <a:endParaRPr lang="en-US"/>
          </a:p>
        </p:txBody>
      </p:sp>
    </p:spTree>
    <p:extLst>
      <p:ext uri="{BB962C8B-B14F-4D97-AF65-F5344CB8AC3E}">
        <p14:creationId xmlns:p14="http://schemas.microsoft.com/office/powerpoint/2010/main" val="323756488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on to the evaluation section, we implemented </a:t>
            </a:r>
            <a:r>
              <a:rPr lang="en-US" dirty="0" err="1"/>
              <a:t>widir</a:t>
            </a:r>
            <a:r>
              <a:rPr lang="en-US" dirty="0"/>
              <a:t> in a cycle-level architectural simulator, called SST, with up to 64 out of order cores, an inclusive 2-level cache, and a hybrid wired mesh with 1 cycle per hop, combined with a wireless network operating at 20 </a:t>
            </a:r>
            <a:r>
              <a:rPr lang="en-US" dirty="0" err="1"/>
              <a:t>gbps</a:t>
            </a:r>
            <a:r>
              <a:rPr lang="en-US" dirty="0"/>
              <a:t>. We obtained results from 20 benchmarks of the splash-3 and parsec suites, representing applications from multiple domains, such as scientific computing and computer vision</a:t>
            </a:r>
          </a:p>
        </p:txBody>
      </p:sp>
      <p:sp>
        <p:nvSpPr>
          <p:cNvPr id="4" name="Slide Number Placeholder 3"/>
          <p:cNvSpPr>
            <a:spLocks noGrp="1"/>
          </p:cNvSpPr>
          <p:nvPr>
            <p:ph type="sldNum" sz="quarter" idx="5"/>
          </p:nvPr>
        </p:nvSpPr>
        <p:spPr/>
        <p:txBody>
          <a:bodyPr/>
          <a:lstStyle/>
          <a:p>
            <a:fld id="{59ABD932-4BD1-4C53-820D-24D32831AB97}" type="slidenum">
              <a:rPr lang="en-US" smtClean="0"/>
              <a:t>53</a:t>
            </a:fld>
            <a:endParaRPr lang="en-US"/>
          </a:p>
        </p:txBody>
      </p:sp>
    </p:spTree>
    <p:extLst>
      <p:ext uri="{BB962C8B-B14F-4D97-AF65-F5344CB8AC3E}">
        <p14:creationId xmlns:p14="http://schemas.microsoft.com/office/powerpoint/2010/main" val="30956387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I’m going to compare the latency of memory operations in baseline and </a:t>
            </a:r>
            <a:r>
              <a:rPr lang="en-US" dirty="0" err="1"/>
              <a:t>widir</a:t>
            </a:r>
            <a:r>
              <a:rPr lang="en-US" dirty="0"/>
              <a:t>. The figure shows the total time to retire all the loads and all the stores for different applications. For each application we show one bar for the baseline and one for </a:t>
            </a:r>
            <a:r>
              <a:rPr lang="en-US" dirty="0" err="1"/>
              <a:t>widir</a:t>
            </a:r>
            <a:r>
              <a:rPr lang="en-US" dirty="0"/>
              <a:t>. The bars are broken down into the contributions of loads and stores, and they’re normalized to the baseline. Looking at different applications we see that </a:t>
            </a:r>
            <a:r>
              <a:rPr lang="en-US" dirty="0" err="1"/>
              <a:t>widir</a:t>
            </a:r>
            <a:r>
              <a:rPr lang="en-US" dirty="0"/>
              <a:t> reduces the total latency in nearly all the applications. On average, the reduction is 35%. We can also see that reductions are similar in both loads and stores.</a:t>
            </a:r>
          </a:p>
        </p:txBody>
      </p:sp>
      <p:sp>
        <p:nvSpPr>
          <p:cNvPr id="4" name="Slide Number Placeholder 3"/>
          <p:cNvSpPr>
            <a:spLocks noGrp="1"/>
          </p:cNvSpPr>
          <p:nvPr>
            <p:ph type="sldNum" sz="quarter" idx="5"/>
          </p:nvPr>
        </p:nvSpPr>
        <p:spPr/>
        <p:txBody>
          <a:bodyPr/>
          <a:lstStyle/>
          <a:p>
            <a:fld id="{59ABD932-4BD1-4C53-820D-24D32831AB97}" type="slidenum">
              <a:rPr lang="en-US" smtClean="0"/>
              <a:t>54</a:t>
            </a:fld>
            <a:endParaRPr lang="en-US"/>
          </a:p>
        </p:txBody>
      </p:sp>
    </p:spTree>
    <p:extLst>
      <p:ext uri="{BB962C8B-B14F-4D97-AF65-F5344CB8AC3E}">
        <p14:creationId xmlns:p14="http://schemas.microsoft.com/office/powerpoint/2010/main" val="36712990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we’re going to compare the execution time in baseline and </a:t>
            </a:r>
            <a:r>
              <a:rPr lang="en-US" dirty="0" err="1"/>
              <a:t>widir</a:t>
            </a:r>
            <a:r>
              <a:rPr lang="en-US" dirty="0"/>
              <a:t>. The figure shows the execution time of the applications. For each application we show a bar for the baseline and one for </a:t>
            </a:r>
            <a:r>
              <a:rPr lang="en-US" dirty="0" err="1"/>
              <a:t>widir</a:t>
            </a:r>
            <a:r>
              <a:rPr lang="en-US" dirty="0"/>
              <a:t>. The bars are broken down into the contributions of the memory stalls, and the rest, and they’re normalized to the baseline. Looking at the applications we see that in the baseline, many cycles are wasted to memory stalls. </a:t>
            </a:r>
            <a:r>
              <a:rPr lang="en-US" dirty="0" err="1"/>
              <a:t>Widir</a:t>
            </a:r>
            <a:r>
              <a:rPr lang="en-US" dirty="0"/>
              <a:t> reduces these memory stalls by 1/3 on average. As a result, the average execution time on </a:t>
            </a:r>
            <a:r>
              <a:rPr lang="en-US" dirty="0" err="1"/>
              <a:t>widir</a:t>
            </a:r>
            <a:r>
              <a:rPr lang="en-US" dirty="0"/>
              <a:t> is reduced by 22%.</a:t>
            </a:r>
          </a:p>
        </p:txBody>
      </p:sp>
      <p:sp>
        <p:nvSpPr>
          <p:cNvPr id="4" name="Slide Number Placeholder 3"/>
          <p:cNvSpPr>
            <a:spLocks noGrp="1"/>
          </p:cNvSpPr>
          <p:nvPr>
            <p:ph type="sldNum" sz="quarter" idx="5"/>
          </p:nvPr>
        </p:nvSpPr>
        <p:spPr/>
        <p:txBody>
          <a:bodyPr/>
          <a:lstStyle/>
          <a:p>
            <a:fld id="{59ABD932-4BD1-4C53-820D-24D32831AB97}" type="slidenum">
              <a:rPr lang="en-US" smtClean="0"/>
              <a:t>55</a:t>
            </a:fld>
            <a:endParaRPr lang="en-US"/>
          </a:p>
        </p:txBody>
      </p:sp>
    </p:spTree>
    <p:extLst>
      <p:ext uri="{BB962C8B-B14F-4D97-AF65-F5344CB8AC3E}">
        <p14:creationId xmlns:p14="http://schemas.microsoft.com/office/powerpoint/2010/main" val="13554387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refer to the paper for more details on the implementation of the </a:t>
            </a:r>
            <a:r>
              <a:rPr lang="en-US" dirty="0" err="1"/>
              <a:t>widir</a:t>
            </a:r>
            <a:r>
              <a:rPr lang="en-US" dirty="0"/>
              <a:t> protocol, as well as a further analysis on…</a:t>
            </a:r>
          </a:p>
        </p:txBody>
      </p:sp>
      <p:sp>
        <p:nvSpPr>
          <p:cNvPr id="4" name="Slide Number Placeholder 3"/>
          <p:cNvSpPr>
            <a:spLocks noGrp="1"/>
          </p:cNvSpPr>
          <p:nvPr>
            <p:ph type="sldNum" sz="quarter" idx="5"/>
          </p:nvPr>
        </p:nvSpPr>
        <p:spPr/>
        <p:txBody>
          <a:bodyPr/>
          <a:lstStyle/>
          <a:p>
            <a:fld id="{59ABD932-4BD1-4C53-820D-24D32831AB97}" type="slidenum">
              <a:rPr lang="en-US" smtClean="0"/>
              <a:t>56</a:t>
            </a:fld>
            <a:endParaRPr lang="en-US"/>
          </a:p>
        </p:txBody>
      </p:sp>
    </p:spTree>
    <p:extLst>
      <p:ext uri="{BB962C8B-B14F-4D97-AF65-F5344CB8AC3E}">
        <p14:creationId xmlns:p14="http://schemas.microsoft.com/office/powerpoint/2010/main" val="347827167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conclude this presentation and to summarize, in this paper we proposed </a:t>
            </a:r>
            <a:r>
              <a:rPr lang="en-US" dirty="0" err="1"/>
              <a:t>Widir</a:t>
            </a:r>
            <a:r>
              <a:rPr lang="en-US" dirty="0"/>
              <a:t>. </a:t>
            </a:r>
            <a:r>
              <a:rPr lang="en-US" dirty="0" err="1"/>
              <a:t>Widir</a:t>
            </a:r>
            <a:r>
              <a:rPr lang="en-US" dirty="0"/>
              <a:t> is a novel directory cache coherence protocol, augmented with wireless transactions for highly shared data. (CLICK) </a:t>
            </a:r>
            <a:r>
              <a:rPr lang="en-US" dirty="0" err="1"/>
              <a:t>Widir</a:t>
            </a:r>
            <a:r>
              <a:rPr lang="en-US" dirty="0"/>
              <a:t> leverages per-line directory information to identify highly-shared data. (CLICK) </a:t>
            </a:r>
            <a:r>
              <a:rPr lang="en-US" dirty="0" err="1"/>
              <a:t>Widir</a:t>
            </a:r>
            <a:r>
              <a:rPr lang="en-US" dirty="0"/>
              <a:t> uses an additional state called </a:t>
            </a:r>
            <a:r>
              <a:rPr lang="en-US" i="1" dirty="0"/>
              <a:t>Wireless </a:t>
            </a:r>
            <a:r>
              <a:rPr lang="en-US" dirty="0"/>
              <a:t>to update sharers upon a write. (CLICK) </a:t>
            </a:r>
            <a:r>
              <a:rPr lang="en-US" dirty="0" err="1"/>
              <a:t>Widir</a:t>
            </a:r>
            <a:r>
              <a:rPr lang="en-US" dirty="0"/>
              <a:t> has 2 networks (a wired and a wireless), and a single distributed directory. (CLICK) Lines in </a:t>
            </a:r>
            <a:r>
              <a:rPr lang="en-US" dirty="0" err="1"/>
              <a:t>widir</a:t>
            </a:r>
            <a:r>
              <a:rPr lang="en-US" dirty="0"/>
              <a:t> dynamically transition between wired and wireless based on access patterns. (CLICK). Thank you for your attention and please do not hesitate to post any questions.</a:t>
            </a:r>
          </a:p>
        </p:txBody>
      </p:sp>
      <p:sp>
        <p:nvSpPr>
          <p:cNvPr id="4" name="Slide Number Placeholder 3"/>
          <p:cNvSpPr>
            <a:spLocks noGrp="1"/>
          </p:cNvSpPr>
          <p:nvPr>
            <p:ph type="sldNum" sz="quarter" idx="5"/>
          </p:nvPr>
        </p:nvSpPr>
        <p:spPr/>
        <p:txBody>
          <a:bodyPr/>
          <a:lstStyle/>
          <a:p>
            <a:fld id="{59ABD932-4BD1-4C53-820D-24D32831AB97}" type="slidenum">
              <a:rPr lang="en-US" smtClean="0"/>
              <a:t>57</a:t>
            </a:fld>
            <a:endParaRPr lang="en-US"/>
          </a:p>
        </p:txBody>
      </p:sp>
    </p:spTree>
    <p:extLst>
      <p:ext uri="{BB962C8B-B14F-4D97-AF65-F5344CB8AC3E}">
        <p14:creationId xmlns:p14="http://schemas.microsoft.com/office/powerpoint/2010/main" val="34968565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transceiver then sends a broadcast message across the chip, which updates all copies of the barrier at once.</a:t>
            </a:r>
          </a:p>
        </p:txBody>
      </p:sp>
      <p:sp>
        <p:nvSpPr>
          <p:cNvPr id="4" name="Slide Number Placeholder 3"/>
          <p:cNvSpPr>
            <a:spLocks noGrp="1"/>
          </p:cNvSpPr>
          <p:nvPr>
            <p:ph type="sldNum" sz="quarter" idx="5"/>
          </p:nvPr>
        </p:nvSpPr>
        <p:spPr/>
        <p:txBody>
          <a:bodyPr/>
          <a:lstStyle/>
          <a:p>
            <a:fld id="{59ABD932-4BD1-4C53-820D-24D32831AB97}" type="slidenum">
              <a:rPr lang="en-US" smtClean="0"/>
              <a:t>6</a:t>
            </a:fld>
            <a:endParaRPr lang="en-US"/>
          </a:p>
        </p:txBody>
      </p:sp>
    </p:spTree>
    <p:extLst>
      <p:ext uri="{BB962C8B-B14F-4D97-AF65-F5344CB8AC3E}">
        <p14:creationId xmlns:p14="http://schemas.microsoft.com/office/powerpoint/2010/main" val="3828734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While Replica showed that using wireless for communication-intensive data can significantly speed up applications, it also arose some challenges, (CLICK) such as the bounded size of the broadcast memory, which leads to arbitrary data structures to not fit, (CLICK) the need for programmers to run profiling tools to identify what data to put in the broadcast memory, (CLICK) the area and energy overhead of the per-core broadcast memories, which is similar to the size of the L2 cache, (CLICK) and the inefficient space usage of having the same replicated data across all cores</a:t>
            </a:r>
          </a:p>
          <a:p>
            <a:endParaRPr lang="en-US" dirty="0"/>
          </a:p>
        </p:txBody>
      </p:sp>
      <p:sp>
        <p:nvSpPr>
          <p:cNvPr id="4" name="Slide Number Placeholder 3"/>
          <p:cNvSpPr>
            <a:spLocks noGrp="1"/>
          </p:cNvSpPr>
          <p:nvPr>
            <p:ph type="sldNum" sz="quarter" idx="5"/>
          </p:nvPr>
        </p:nvSpPr>
        <p:spPr/>
        <p:txBody>
          <a:bodyPr/>
          <a:lstStyle/>
          <a:p>
            <a:fld id="{59ABD932-4BD1-4C53-820D-24D32831AB97}" type="slidenum">
              <a:rPr lang="en-US" smtClean="0"/>
              <a:t>7</a:t>
            </a:fld>
            <a:endParaRPr lang="en-US"/>
          </a:p>
        </p:txBody>
      </p:sp>
    </p:spTree>
    <p:extLst>
      <p:ext uri="{BB962C8B-B14F-4D97-AF65-F5344CB8AC3E}">
        <p14:creationId xmlns:p14="http://schemas.microsoft.com/office/powerpoint/2010/main" val="31656789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tackle those challenges, we propose </a:t>
            </a:r>
            <a:r>
              <a:rPr lang="en-US" dirty="0" err="1"/>
              <a:t>WiDir</a:t>
            </a:r>
            <a:r>
              <a:rPr lang="en-US" dirty="0"/>
              <a:t>. (CLICK) </a:t>
            </a:r>
            <a:r>
              <a:rPr lang="en-US" dirty="0" err="1"/>
              <a:t>WiDir</a:t>
            </a:r>
            <a:r>
              <a:rPr lang="en-US" dirty="0"/>
              <a:t> is a directory cache coherence protocol augmented with wireless transactions for highly shared data. This unifies the usage of both wired and wireless networks in a single distributed directory and protocol. (CLICK) </a:t>
            </a:r>
            <a:r>
              <a:rPr lang="en-US" dirty="0" err="1"/>
              <a:t>WiDir</a:t>
            </a:r>
            <a:r>
              <a:rPr lang="en-US" dirty="0"/>
              <a:t> leverages per-line directory information to identify highly-shared data, so that programmers don’t have to manually identify and tag wireless candidates anymore. (CLICK) The </a:t>
            </a:r>
            <a:r>
              <a:rPr lang="en-US" dirty="0" err="1"/>
              <a:t>WiDir</a:t>
            </a:r>
            <a:r>
              <a:rPr lang="en-US" dirty="0"/>
              <a:t> cache coherence protocol uses an additional state called Wireless. Because in </a:t>
            </a:r>
            <a:r>
              <a:rPr lang="en-US" dirty="0" err="1"/>
              <a:t>widir</a:t>
            </a:r>
            <a:r>
              <a:rPr lang="en-US" dirty="0"/>
              <a:t> we have a unified memory hierarchy we do not need broadcast memories anymore, nor need to worry about their bounded size. (CLICK) In </a:t>
            </a:r>
            <a:r>
              <a:rPr lang="en-US" dirty="0" err="1"/>
              <a:t>WiDir</a:t>
            </a:r>
            <a:r>
              <a:rPr lang="en-US" dirty="0"/>
              <a:t>, cache lines can dynamically transition from wired to wireless states based on the access pattern, and in a programmer-transparent manner</a:t>
            </a:r>
          </a:p>
        </p:txBody>
      </p:sp>
      <p:sp>
        <p:nvSpPr>
          <p:cNvPr id="4" name="Slide Number Placeholder 3"/>
          <p:cNvSpPr>
            <a:spLocks noGrp="1"/>
          </p:cNvSpPr>
          <p:nvPr>
            <p:ph type="sldNum" sz="quarter" idx="5"/>
          </p:nvPr>
        </p:nvSpPr>
        <p:spPr/>
        <p:txBody>
          <a:bodyPr/>
          <a:lstStyle/>
          <a:p>
            <a:fld id="{59ABD932-4BD1-4C53-820D-24D32831AB97}" type="slidenum">
              <a:rPr lang="en-US" smtClean="0"/>
              <a:t>8</a:t>
            </a:fld>
            <a:endParaRPr lang="en-US"/>
          </a:p>
        </p:txBody>
      </p:sp>
    </p:spTree>
    <p:extLst>
      <p:ext uri="{BB962C8B-B14F-4D97-AF65-F5344CB8AC3E}">
        <p14:creationId xmlns:p14="http://schemas.microsoft.com/office/powerpoint/2010/main" val="9407534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WiDir</a:t>
            </a:r>
            <a:r>
              <a:rPr lang="en-US" dirty="0"/>
              <a:t> architecture augments each core with (CLICK) 2 antennas and a transceiver. These are connected to a (CLICK) network interface with access to the private L1 cache as well as to the local slice of the last-level-cache and directory. (CLICK) The transceiver is in charge of modulating packet bits into wireless signals and back, whereas the (CLICK) 2 antennas serve 2 different purposes. On the one hand, the data channel is used for data transmission, and in the other hand the tone channel is used for an acknowledgement mechanism that I will explain later.</a:t>
            </a:r>
          </a:p>
        </p:txBody>
      </p:sp>
      <p:sp>
        <p:nvSpPr>
          <p:cNvPr id="4" name="Slide Number Placeholder 3"/>
          <p:cNvSpPr>
            <a:spLocks noGrp="1"/>
          </p:cNvSpPr>
          <p:nvPr>
            <p:ph type="sldNum" sz="quarter" idx="5"/>
          </p:nvPr>
        </p:nvSpPr>
        <p:spPr/>
        <p:txBody>
          <a:bodyPr/>
          <a:lstStyle/>
          <a:p>
            <a:fld id="{59ABD932-4BD1-4C53-820D-24D32831AB97}" type="slidenum">
              <a:rPr lang="en-US" smtClean="0"/>
              <a:t>9</a:t>
            </a:fld>
            <a:endParaRPr lang="en-US"/>
          </a:p>
        </p:txBody>
      </p:sp>
    </p:spTree>
    <p:extLst>
      <p:ext uri="{BB962C8B-B14F-4D97-AF65-F5344CB8AC3E}">
        <p14:creationId xmlns:p14="http://schemas.microsoft.com/office/powerpoint/2010/main" val="6108762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11" name="Text Placeholder 10"/>
          <p:cNvSpPr>
            <a:spLocks noGrp="1"/>
          </p:cNvSpPr>
          <p:nvPr>
            <p:ph type="body" sz="quarter" idx="10" hasCustomPrompt="1"/>
          </p:nvPr>
        </p:nvSpPr>
        <p:spPr>
          <a:xfrm>
            <a:off x="0" y="4505933"/>
            <a:ext cx="9144000" cy="430502"/>
          </a:xfrm>
          <a:prstGeom prst="rect">
            <a:avLst/>
          </a:prstGeom>
        </p:spPr>
        <p:txBody>
          <a:bodyPr>
            <a:normAutofit/>
          </a:bodyPr>
          <a:lstStyle>
            <a:lvl1pPr marL="0" indent="0" algn="ctr">
              <a:buNone/>
              <a:defRPr sz="2000" b="1">
                <a:solidFill>
                  <a:srgbClr val="FF0000"/>
                </a:solidFill>
                <a:latin typeface="+mn-lt"/>
              </a:defRPr>
            </a:lvl1pPr>
          </a:lstStyle>
          <a:p>
            <a:pPr lvl="0"/>
            <a:r>
              <a:rPr lang="en-US" noProof="0" dirty="0"/>
              <a:t>Logos are allowed on this page only!</a:t>
            </a:r>
          </a:p>
        </p:txBody>
      </p:sp>
      <p:sp>
        <p:nvSpPr>
          <p:cNvPr id="15" name="Text Placeholder 14"/>
          <p:cNvSpPr>
            <a:spLocks noGrp="1"/>
          </p:cNvSpPr>
          <p:nvPr>
            <p:ph type="body" sz="quarter" idx="12" hasCustomPrompt="1"/>
          </p:nvPr>
        </p:nvSpPr>
        <p:spPr>
          <a:xfrm>
            <a:off x="1" y="3181592"/>
            <a:ext cx="9144000" cy="1192627"/>
          </a:xfrm>
          <a:prstGeom prst="rect">
            <a:avLst/>
          </a:prstGeom>
        </p:spPr>
        <p:txBody>
          <a:bodyPr>
            <a:normAutofit/>
          </a:bodyPr>
          <a:lstStyle>
            <a:lvl1pPr marL="0" indent="0" algn="ctr">
              <a:buNone/>
              <a:defRPr sz="2000" b="1" baseline="0">
                <a:latin typeface="+mn-lt"/>
              </a:defRPr>
            </a:lvl1pPr>
          </a:lstStyle>
          <a:p>
            <a:pPr lvl="0"/>
            <a:r>
              <a:rPr lang="en-US" noProof="0" dirty="0"/>
              <a:t>Name(s) and Affiliation(s)</a:t>
            </a:r>
          </a:p>
        </p:txBody>
      </p:sp>
      <p:sp>
        <p:nvSpPr>
          <p:cNvPr id="17" name="Title 16"/>
          <p:cNvSpPr>
            <a:spLocks noGrp="1"/>
          </p:cNvSpPr>
          <p:nvPr>
            <p:ph type="title" hasCustomPrompt="1"/>
          </p:nvPr>
        </p:nvSpPr>
        <p:spPr>
          <a:xfrm>
            <a:off x="1" y="1784483"/>
            <a:ext cx="9143999" cy="1344031"/>
          </a:xfrm>
          <a:prstGeom prst="rect">
            <a:avLst/>
          </a:prstGeom>
        </p:spPr>
        <p:txBody>
          <a:bodyPr>
            <a:normAutofit/>
          </a:bodyPr>
          <a:lstStyle>
            <a:lvl1pPr algn="ctr">
              <a:defRPr sz="4000" b="1" baseline="0">
                <a:solidFill>
                  <a:schemeClr val="tx1"/>
                </a:solidFill>
                <a:latin typeface="+mn-lt"/>
              </a:defRPr>
            </a:lvl1pPr>
          </a:lstStyle>
          <a:p>
            <a:pPr lvl="0"/>
            <a:r>
              <a:rPr lang="en-US" noProof="0" dirty="0"/>
              <a:t>Presentation Title</a:t>
            </a:r>
          </a:p>
        </p:txBody>
      </p:sp>
      <p:pic>
        <p:nvPicPr>
          <p:cNvPr id="10" name="Picture 9">
            <a:extLst>
              <a:ext uri="{FF2B5EF4-FFF2-40B4-BE49-F238E27FC236}">
                <a16:creationId xmlns:a16="http://schemas.microsoft.com/office/drawing/2014/main" id="{C2CB96DD-963D-4403-A22E-74B131809B29}"/>
              </a:ext>
            </a:extLst>
          </p:cNvPr>
          <p:cNvPicPr>
            <a:picLocks noChangeAspect="1"/>
          </p:cNvPicPr>
          <p:nvPr userDrawn="1"/>
        </p:nvPicPr>
        <p:blipFill>
          <a:blip r:embed="rId2"/>
          <a:stretch>
            <a:fillRect/>
          </a:stretch>
        </p:blipFill>
        <p:spPr>
          <a:xfrm>
            <a:off x="0" y="-4312"/>
            <a:ext cx="5661329" cy="1598613"/>
          </a:xfrm>
          <a:prstGeom prst="rect">
            <a:avLst/>
          </a:prstGeom>
        </p:spPr>
      </p:pic>
      <p:sp>
        <p:nvSpPr>
          <p:cNvPr id="5" name="TextBox 4">
            <a:extLst>
              <a:ext uri="{FF2B5EF4-FFF2-40B4-BE49-F238E27FC236}">
                <a16:creationId xmlns:a16="http://schemas.microsoft.com/office/drawing/2014/main" id="{35EDFE98-9DB2-4EFF-A6F5-BCE6EE9BA308}"/>
              </a:ext>
            </a:extLst>
          </p:cNvPr>
          <p:cNvSpPr txBox="1"/>
          <p:nvPr userDrawn="1"/>
        </p:nvSpPr>
        <p:spPr>
          <a:xfrm>
            <a:off x="286246" y="116418"/>
            <a:ext cx="1248355" cy="646331"/>
          </a:xfrm>
          <a:prstGeom prst="rect">
            <a:avLst/>
          </a:prstGeom>
          <a:noFill/>
        </p:spPr>
        <p:txBody>
          <a:bodyPr wrap="square" rtlCol="0">
            <a:spAutoFit/>
          </a:bodyPr>
          <a:lstStyle/>
          <a:p>
            <a:pPr algn="ctr"/>
            <a:r>
              <a:rPr lang="en-US" sz="3600" b="0" dirty="0">
                <a:solidFill>
                  <a:schemeClr val="bg1"/>
                </a:solidFill>
                <a:latin typeface="+mn-lt"/>
                <a:cs typeface="Calibri Light" panose="020F0302020204030204" pitchFamily="34" charset="0"/>
              </a:rPr>
              <a:t>HPCA</a:t>
            </a:r>
            <a:endParaRPr lang="en-US" sz="2400" b="0" dirty="0">
              <a:solidFill>
                <a:schemeClr val="bg1"/>
              </a:solidFill>
              <a:latin typeface="+mn-lt"/>
              <a:cs typeface="Calibri Light" panose="020F0302020204030204" pitchFamily="34" charset="0"/>
            </a:endParaRPr>
          </a:p>
        </p:txBody>
      </p:sp>
      <p:sp>
        <p:nvSpPr>
          <p:cNvPr id="12" name="TextBox 11">
            <a:extLst>
              <a:ext uri="{FF2B5EF4-FFF2-40B4-BE49-F238E27FC236}">
                <a16:creationId xmlns:a16="http://schemas.microsoft.com/office/drawing/2014/main" id="{69ECA114-0ACE-4184-9C30-9C43162DCF5C}"/>
              </a:ext>
            </a:extLst>
          </p:cNvPr>
          <p:cNvSpPr txBox="1"/>
          <p:nvPr userDrawn="1"/>
        </p:nvSpPr>
        <p:spPr>
          <a:xfrm>
            <a:off x="910423" y="8696"/>
            <a:ext cx="1248355" cy="430887"/>
          </a:xfrm>
          <a:prstGeom prst="rect">
            <a:avLst/>
          </a:prstGeom>
          <a:noFill/>
        </p:spPr>
        <p:txBody>
          <a:bodyPr wrap="square" rtlCol="0">
            <a:spAutoFit/>
          </a:bodyPr>
          <a:lstStyle/>
          <a:p>
            <a:pPr algn="ctr"/>
            <a:r>
              <a:rPr lang="en-US" sz="2200" b="0" dirty="0">
                <a:solidFill>
                  <a:srgbClr val="DF322F"/>
                </a:solidFill>
                <a:latin typeface="+mn-lt"/>
                <a:cs typeface="Calibri Light" panose="020F0302020204030204" pitchFamily="34" charset="0"/>
              </a:rPr>
              <a:t>27</a:t>
            </a:r>
          </a:p>
        </p:txBody>
      </p:sp>
      <p:sp>
        <p:nvSpPr>
          <p:cNvPr id="6" name="TextBox 5">
            <a:extLst>
              <a:ext uri="{FF2B5EF4-FFF2-40B4-BE49-F238E27FC236}">
                <a16:creationId xmlns:a16="http://schemas.microsoft.com/office/drawing/2014/main" id="{BC3B4315-84C7-4522-9B6B-073449162804}"/>
              </a:ext>
            </a:extLst>
          </p:cNvPr>
          <p:cNvSpPr txBox="1"/>
          <p:nvPr userDrawn="1"/>
        </p:nvSpPr>
        <p:spPr>
          <a:xfrm>
            <a:off x="2031557" y="74477"/>
            <a:ext cx="3311720" cy="261610"/>
          </a:xfrm>
          <a:prstGeom prst="rect">
            <a:avLst/>
          </a:prstGeom>
          <a:noFill/>
        </p:spPr>
        <p:txBody>
          <a:bodyPr wrap="square" rtlCol="0">
            <a:spAutoFit/>
          </a:bodyPr>
          <a:lstStyle/>
          <a:p>
            <a:pPr algn="l"/>
            <a:r>
              <a:rPr lang="en-US" sz="1100" dirty="0">
                <a:solidFill>
                  <a:schemeClr val="bg1"/>
                </a:solidFill>
              </a:rPr>
              <a:t>HIGH-PERFORMANCE COMPUTER ARCHITECTURE</a:t>
            </a:r>
          </a:p>
        </p:txBody>
      </p:sp>
      <p:sp>
        <p:nvSpPr>
          <p:cNvPr id="14" name="TextBox 13">
            <a:extLst>
              <a:ext uri="{FF2B5EF4-FFF2-40B4-BE49-F238E27FC236}">
                <a16:creationId xmlns:a16="http://schemas.microsoft.com/office/drawing/2014/main" id="{F1DEB1FD-31C1-484D-8705-6095AD6E45D8}"/>
              </a:ext>
            </a:extLst>
          </p:cNvPr>
          <p:cNvSpPr txBox="1"/>
          <p:nvPr userDrawn="1"/>
        </p:nvSpPr>
        <p:spPr>
          <a:xfrm>
            <a:off x="2031557" y="320693"/>
            <a:ext cx="1944095" cy="507831"/>
          </a:xfrm>
          <a:prstGeom prst="rect">
            <a:avLst/>
          </a:prstGeom>
          <a:noFill/>
        </p:spPr>
        <p:txBody>
          <a:bodyPr wrap="square" rtlCol="0">
            <a:spAutoFit/>
          </a:bodyPr>
          <a:lstStyle/>
          <a:p>
            <a:pPr algn="l"/>
            <a:r>
              <a:rPr lang="en-US" sz="900" dirty="0">
                <a:solidFill>
                  <a:schemeClr val="bg1"/>
                </a:solidFill>
              </a:rPr>
              <a:t>February 27 – March 3, 2021</a:t>
            </a:r>
          </a:p>
          <a:p>
            <a:pPr algn="l"/>
            <a:r>
              <a:rPr lang="en-US" sz="900" dirty="0">
                <a:solidFill>
                  <a:schemeClr val="bg1"/>
                </a:solidFill>
              </a:rPr>
              <a:t>IEEE International Symposium</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900" dirty="0">
                <a:solidFill>
                  <a:schemeClr val="bg1"/>
                </a:solidFill>
              </a:rPr>
              <a:t>Virtual conference</a:t>
            </a:r>
          </a:p>
        </p:txBody>
      </p:sp>
    </p:spTree>
    <p:extLst>
      <p:ext uri="{BB962C8B-B14F-4D97-AF65-F5344CB8AC3E}">
        <p14:creationId xmlns:p14="http://schemas.microsoft.com/office/powerpoint/2010/main" val="3655114366"/>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36499" y="1016813"/>
            <a:ext cx="8471002" cy="3615910"/>
          </a:xfrm>
          <a:prstGeom prst="rect">
            <a:avLst/>
          </a:prstGeom>
        </p:spPr>
        <p:txBody>
          <a:bodyPr wrap="square">
            <a:normAutofit/>
          </a:bodyPr>
          <a:lstStyle>
            <a:lvl1pPr>
              <a:defRPr sz="2400" b="1"/>
            </a:lvl1pPr>
            <a:lvl2pPr>
              <a:defRPr sz="2000" b="1"/>
            </a:lvl2pPr>
            <a:lvl3pPr>
              <a:defRPr sz="2000" b="1"/>
            </a:lvl3pPr>
            <a:lvl4pPr>
              <a:defRPr sz="2000" b="1"/>
            </a:lvl4pPr>
            <a:lvl5pPr>
              <a:defRPr sz="2000" b="1"/>
            </a:lvl5pPr>
            <a:lvl6pPr marL="1885950" marR="0" indent="-171450" algn="l" defTabSz="685800" rtl="0" eaLnBrk="1" fontAlgn="auto" latinLnBrk="0" hangingPunct="1">
              <a:lnSpc>
                <a:spcPct val="90000"/>
              </a:lnSpc>
              <a:spcBef>
                <a:spcPts val="375"/>
              </a:spcBef>
              <a:spcAft>
                <a:spcPts val="0"/>
              </a:spcAft>
              <a:buClrTx/>
              <a:buSzTx/>
              <a:buFont typeface="Arial" panose="020B0604020202020204" pitchFamily="34" charset="0"/>
              <a:buChar char="•"/>
              <a:tabLst/>
              <a:defRPr sz="2000" b="1"/>
            </a:lvl6pPr>
            <a:lvl7pPr>
              <a:defRPr sz="2000" b="1"/>
            </a:lvl7pPr>
            <a:lvl8pPr>
              <a:defRPr sz="2000" b="1"/>
            </a:lvl8pPr>
            <a:lvl9pPr>
              <a:defRPr sz="2000" b="1"/>
            </a:lvl9pPr>
          </a:lstStyle>
          <a:p>
            <a:pPr lvl="0"/>
            <a:r>
              <a:rPr lang="en-US" noProof="0" dirty="0"/>
              <a:t>First Level Content</a:t>
            </a:r>
          </a:p>
          <a:p>
            <a:pPr lvl="1"/>
            <a:r>
              <a:rPr lang="en-US" noProof="0" dirty="0"/>
              <a:t>Second Level Content</a:t>
            </a:r>
          </a:p>
          <a:p>
            <a:pPr lvl="2"/>
            <a:r>
              <a:rPr lang="en-US" noProof="0" dirty="0"/>
              <a:t>Third Level Content</a:t>
            </a:r>
          </a:p>
          <a:p>
            <a:pPr lvl="3"/>
            <a:r>
              <a:rPr lang="en-US" noProof="0" dirty="0"/>
              <a:t>Fourth Level Content</a:t>
            </a:r>
          </a:p>
          <a:p>
            <a:pPr lvl="4"/>
            <a:r>
              <a:rPr lang="en-US" noProof="0" dirty="0"/>
              <a:t>Fifth Level Content</a:t>
            </a:r>
          </a:p>
          <a:p>
            <a:pPr marL="1885950" marR="0" lvl="5" indent="-171450" algn="l" defTabSz="685800" rtl="0" eaLnBrk="1" fontAlgn="auto" latinLnBrk="0" hangingPunct="1">
              <a:lnSpc>
                <a:spcPct val="90000"/>
              </a:lnSpc>
              <a:spcBef>
                <a:spcPts val="375"/>
              </a:spcBef>
              <a:spcAft>
                <a:spcPts val="0"/>
              </a:spcAft>
              <a:buClrTx/>
              <a:buSzTx/>
              <a:buFont typeface="Arial" panose="020B0604020202020204" pitchFamily="34" charset="0"/>
              <a:buChar char="•"/>
              <a:tabLst/>
              <a:defRPr/>
            </a:pPr>
            <a:r>
              <a:rPr lang="en-US" noProof="0" dirty="0"/>
              <a:t>Sixth Level Content</a:t>
            </a:r>
          </a:p>
          <a:p>
            <a:pPr lvl="6"/>
            <a:r>
              <a:rPr lang="en-US" noProof="0" dirty="0"/>
              <a:t>Seventh Level Content</a:t>
            </a:r>
          </a:p>
          <a:p>
            <a:pPr lvl="7"/>
            <a:r>
              <a:rPr lang="en-US" noProof="0" dirty="0"/>
              <a:t>Eight Level Content</a:t>
            </a:r>
          </a:p>
          <a:p>
            <a:pPr lvl="8"/>
            <a:r>
              <a:rPr lang="en-US" noProof="0" dirty="0"/>
              <a:t>Ninth Level Content</a:t>
            </a:r>
          </a:p>
        </p:txBody>
      </p:sp>
      <p:sp>
        <p:nvSpPr>
          <p:cNvPr id="25" name="Title 24"/>
          <p:cNvSpPr>
            <a:spLocks noGrp="1"/>
          </p:cNvSpPr>
          <p:nvPr>
            <p:ph type="title" hasCustomPrompt="1"/>
          </p:nvPr>
        </p:nvSpPr>
        <p:spPr>
          <a:xfrm>
            <a:off x="136187" y="95094"/>
            <a:ext cx="8871626" cy="577902"/>
          </a:xfrm>
          <a:prstGeom prst="rect">
            <a:avLst/>
          </a:prstGeom>
        </p:spPr>
        <p:txBody>
          <a:bodyPr wrap="none" anchor="ctr" anchorCtr="0">
            <a:noAutofit/>
          </a:bodyPr>
          <a:lstStyle>
            <a:lvl1pPr>
              <a:defRPr b="1"/>
            </a:lvl1pPr>
          </a:lstStyle>
          <a:p>
            <a:r>
              <a:rPr lang="en-US" noProof="0" dirty="0"/>
              <a:t>Slide Title</a:t>
            </a:r>
          </a:p>
        </p:txBody>
      </p:sp>
      <p:sp>
        <p:nvSpPr>
          <p:cNvPr id="32" name="Date Placeholder 31"/>
          <p:cNvSpPr>
            <a:spLocks noGrp="1"/>
          </p:cNvSpPr>
          <p:nvPr>
            <p:ph type="dt" sz="half" idx="10"/>
          </p:nvPr>
        </p:nvSpPr>
        <p:spPr>
          <a:xfrm>
            <a:off x="336499" y="4767263"/>
            <a:ext cx="2349551" cy="273844"/>
          </a:xfrm>
          <a:prstGeom prst="rect">
            <a:avLst/>
          </a:prstGeom>
        </p:spPr>
        <p:txBody>
          <a:bodyPr anchor="b"/>
          <a:lstStyle>
            <a:lvl1pPr>
              <a:defRPr sz="1200"/>
            </a:lvl1pPr>
          </a:lstStyle>
          <a:p>
            <a:r>
              <a:rPr lang="en-US" noProof="1"/>
              <a:t>1 March 2021</a:t>
            </a:r>
          </a:p>
        </p:txBody>
      </p:sp>
      <p:sp>
        <p:nvSpPr>
          <p:cNvPr id="33" name="Footer Placeholder 32"/>
          <p:cNvSpPr>
            <a:spLocks noGrp="1"/>
          </p:cNvSpPr>
          <p:nvPr>
            <p:ph type="ftr" sz="quarter" idx="11"/>
          </p:nvPr>
        </p:nvSpPr>
        <p:spPr>
          <a:xfrm>
            <a:off x="2529191" y="4767263"/>
            <a:ext cx="4075890" cy="273844"/>
          </a:xfrm>
          <a:prstGeom prst="rect">
            <a:avLst/>
          </a:prstGeom>
        </p:spPr>
        <p:txBody>
          <a:bodyPr anchor="b"/>
          <a:lstStyle>
            <a:lvl1pPr algn="ctr">
              <a:defRPr sz="1200"/>
            </a:lvl1pPr>
          </a:lstStyle>
          <a:p>
            <a:r>
              <a:rPr lang="en-US" noProof="1"/>
              <a:t>Antonio Franques – University of Illinois at Urbana-Champaign</a:t>
            </a:r>
          </a:p>
        </p:txBody>
      </p:sp>
      <p:sp>
        <p:nvSpPr>
          <p:cNvPr id="34" name="Slide Number Placeholder 33"/>
          <p:cNvSpPr>
            <a:spLocks noGrp="1"/>
          </p:cNvSpPr>
          <p:nvPr>
            <p:ph type="sldNum" sz="quarter" idx="12"/>
          </p:nvPr>
        </p:nvSpPr>
        <p:spPr>
          <a:xfrm>
            <a:off x="6457949" y="4767263"/>
            <a:ext cx="2349551" cy="273844"/>
          </a:xfrm>
          <a:prstGeom prst="rect">
            <a:avLst/>
          </a:prstGeom>
        </p:spPr>
        <p:txBody>
          <a:bodyPr anchor="b"/>
          <a:lstStyle>
            <a:lvl1pPr algn="r">
              <a:defRPr sz="1200"/>
            </a:lvl1pPr>
          </a:lstStyle>
          <a:p>
            <a:fld id="{22DECF6A-13F7-418C-BBFC-95033FFCD5F1}" type="slidenum">
              <a:rPr lang="en-US" noProof="1" smtClean="0"/>
              <a:pPr/>
              <a:t>‹#›</a:t>
            </a:fld>
            <a:endParaRPr lang="en-US" noProof="1"/>
          </a:p>
        </p:txBody>
      </p:sp>
    </p:spTree>
    <p:extLst>
      <p:ext uri="{BB962C8B-B14F-4D97-AF65-F5344CB8AC3E}">
        <p14:creationId xmlns:p14="http://schemas.microsoft.com/office/powerpoint/2010/main" val="3401943889"/>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7" name="Slide Number Placeholder 16"/>
          <p:cNvSpPr>
            <a:spLocks noGrp="1"/>
          </p:cNvSpPr>
          <p:nvPr>
            <p:ph type="sldNum" sz="quarter" idx="12"/>
          </p:nvPr>
        </p:nvSpPr>
        <p:spPr>
          <a:xfrm>
            <a:off x="6457949" y="4767263"/>
            <a:ext cx="2349551" cy="273844"/>
          </a:xfrm>
          <a:prstGeom prst="rect">
            <a:avLst/>
          </a:prstGeom>
        </p:spPr>
        <p:txBody>
          <a:bodyPr anchor="b"/>
          <a:lstStyle>
            <a:lvl1pPr algn="r">
              <a:defRPr sz="1200"/>
            </a:lvl1pPr>
          </a:lstStyle>
          <a:p>
            <a:fld id="{22DECF6A-13F7-418C-BBFC-95033FFCD5F1}" type="slidenum">
              <a:rPr lang="en-US" noProof="1" smtClean="0"/>
              <a:pPr/>
              <a:t>‹#›</a:t>
            </a:fld>
            <a:endParaRPr lang="en-US" noProof="1"/>
          </a:p>
        </p:txBody>
      </p:sp>
      <p:sp>
        <p:nvSpPr>
          <p:cNvPr id="2" name="Title 1"/>
          <p:cNvSpPr>
            <a:spLocks noGrp="1"/>
          </p:cNvSpPr>
          <p:nvPr>
            <p:ph type="title" hasCustomPrompt="1"/>
          </p:nvPr>
        </p:nvSpPr>
        <p:spPr>
          <a:xfrm>
            <a:off x="136187" y="95094"/>
            <a:ext cx="8871626" cy="577902"/>
          </a:xfrm>
          <a:prstGeom prst="rect">
            <a:avLst/>
          </a:prstGeom>
        </p:spPr>
        <p:txBody>
          <a:bodyPr wrap="none">
            <a:noAutofit/>
          </a:bodyPr>
          <a:lstStyle>
            <a:lvl1pPr>
              <a:defRPr/>
            </a:lvl1pPr>
          </a:lstStyle>
          <a:p>
            <a:r>
              <a:rPr lang="en-US" dirty="0"/>
              <a:t>Slide Title</a:t>
            </a:r>
          </a:p>
        </p:txBody>
      </p:sp>
      <p:sp>
        <p:nvSpPr>
          <p:cNvPr id="6" name="Date Placeholder 31">
            <a:extLst>
              <a:ext uri="{FF2B5EF4-FFF2-40B4-BE49-F238E27FC236}">
                <a16:creationId xmlns:a16="http://schemas.microsoft.com/office/drawing/2014/main" id="{DE963881-A06F-4A62-9864-E7842A0FDD53}"/>
              </a:ext>
            </a:extLst>
          </p:cNvPr>
          <p:cNvSpPr>
            <a:spLocks noGrp="1"/>
          </p:cNvSpPr>
          <p:nvPr>
            <p:ph type="dt" sz="half" idx="10"/>
          </p:nvPr>
        </p:nvSpPr>
        <p:spPr>
          <a:xfrm>
            <a:off x="336499" y="4767263"/>
            <a:ext cx="2349551" cy="273844"/>
          </a:xfrm>
          <a:prstGeom prst="rect">
            <a:avLst/>
          </a:prstGeom>
        </p:spPr>
        <p:txBody>
          <a:bodyPr anchor="b"/>
          <a:lstStyle>
            <a:lvl1pPr>
              <a:defRPr sz="1200"/>
            </a:lvl1pPr>
          </a:lstStyle>
          <a:p>
            <a:r>
              <a:rPr lang="en-US" noProof="1"/>
              <a:t>1 March 2021</a:t>
            </a:r>
          </a:p>
        </p:txBody>
      </p:sp>
      <p:sp>
        <p:nvSpPr>
          <p:cNvPr id="7" name="Footer Placeholder 32">
            <a:extLst>
              <a:ext uri="{FF2B5EF4-FFF2-40B4-BE49-F238E27FC236}">
                <a16:creationId xmlns:a16="http://schemas.microsoft.com/office/drawing/2014/main" id="{DB7C22AD-E39C-4476-B86B-E98602F9871F}"/>
              </a:ext>
            </a:extLst>
          </p:cNvPr>
          <p:cNvSpPr>
            <a:spLocks noGrp="1"/>
          </p:cNvSpPr>
          <p:nvPr>
            <p:ph type="ftr" sz="quarter" idx="11"/>
          </p:nvPr>
        </p:nvSpPr>
        <p:spPr>
          <a:xfrm>
            <a:off x="2529191" y="4767263"/>
            <a:ext cx="4075890" cy="273844"/>
          </a:xfrm>
          <a:prstGeom prst="rect">
            <a:avLst/>
          </a:prstGeom>
        </p:spPr>
        <p:txBody>
          <a:bodyPr anchor="b"/>
          <a:lstStyle>
            <a:lvl1pPr algn="ctr">
              <a:defRPr sz="1200"/>
            </a:lvl1pPr>
          </a:lstStyle>
          <a:p>
            <a:r>
              <a:rPr lang="en-US" noProof="1"/>
              <a:t>Antonio Franques – University of Illinois at Urbana-Champaign</a:t>
            </a:r>
          </a:p>
        </p:txBody>
      </p:sp>
    </p:spTree>
    <p:extLst>
      <p:ext uri="{BB962C8B-B14F-4D97-AF65-F5344CB8AC3E}">
        <p14:creationId xmlns:p14="http://schemas.microsoft.com/office/powerpoint/2010/main" val="313152606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a:xfrm>
            <a:off x="0" y="0"/>
            <a:ext cx="9144000" cy="731520"/>
          </a:xfrm>
          <a:prstGeom prst="rect">
            <a:avLst/>
          </a:prstGeom>
          <a:solidFill>
            <a:srgbClr val="255076"/>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lang="en-US" noProof="0" dirty="0"/>
          </a:p>
        </p:txBody>
      </p:sp>
    </p:spTree>
    <p:extLst>
      <p:ext uri="{BB962C8B-B14F-4D97-AF65-F5344CB8AC3E}">
        <p14:creationId xmlns:p14="http://schemas.microsoft.com/office/powerpoint/2010/main" val="38124708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Lst>
  <mc:AlternateContent xmlns:mc="http://schemas.openxmlformats.org/markup-compatibility/2006" xmlns:p14="http://schemas.microsoft.com/office/powerpoint/2010/main">
    <mc:Choice Requires="p14">
      <p:transition spd="slow" p14:dur="62250"/>
    </mc:Choice>
    <mc:Fallback xmlns="">
      <p:transition spd="slow"/>
    </mc:Fallback>
  </mc:AlternateContent>
  <p:hf hdr="0"/>
  <p:txStyles>
    <p:titleStyle>
      <a:lvl1pPr algn="l" defTabSz="685800" rtl="0" eaLnBrk="1" latinLnBrk="0" hangingPunct="1">
        <a:lnSpc>
          <a:spcPct val="90000"/>
        </a:lnSpc>
        <a:spcBef>
          <a:spcPct val="0"/>
        </a:spcBef>
        <a:buNone/>
        <a:defRPr sz="3600" b="1" kern="1200">
          <a:solidFill>
            <a:schemeClr val="bg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gif"/><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13.png"/><Relationship Id="rId4" Type="http://schemas.openxmlformats.org/officeDocument/2006/relationships/image" Target="../media/image12.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12.png"/></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12.png"/></Relationships>
</file>

<file path=ppt/slides/_rels/slide4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xml"/><Relationship Id="rId1" Type="http://schemas.openxmlformats.org/officeDocument/2006/relationships/tags" Target="../tags/tag8.xml"/><Relationship Id="rId5" Type="http://schemas.openxmlformats.org/officeDocument/2006/relationships/image" Target="../media/image16.png"/><Relationship Id="rId4" Type="http://schemas.openxmlformats.org/officeDocument/2006/relationships/image" Target="../media/image12.png"/></Relationships>
</file>

<file path=ppt/slides/_rels/slide4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1.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mailto:franque2@illinois.edu" TargetMode="External"/><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p:cNvSpPr>
            <a:spLocks noGrp="1"/>
          </p:cNvSpPr>
          <p:nvPr>
            <p:ph type="body" sz="quarter" idx="12"/>
          </p:nvPr>
        </p:nvSpPr>
        <p:spPr>
          <a:xfrm>
            <a:off x="1" y="2578329"/>
            <a:ext cx="9144000" cy="1192627"/>
          </a:xfrm>
        </p:spPr>
        <p:txBody>
          <a:bodyPr>
            <a:normAutofit/>
          </a:bodyPr>
          <a:lstStyle/>
          <a:p>
            <a:r>
              <a:rPr lang="en-US" sz="1800" dirty="0"/>
              <a:t>Antonio Franques</a:t>
            </a:r>
            <a:r>
              <a:rPr lang="en-US" sz="1800" baseline="30000" dirty="0"/>
              <a:t>1</a:t>
            </a:r>
            <a:r>
              <a:rPr lang="en-US" sz="1800" b="0" dirty="0"/>
              <a:t> (</a:t>
            </a:r>
            <a:r>
              <a:rPr lang="en-US" sz="1800" b="0" i="1" dirty="0"/>
              <a:t>franque2@illinois.edu</a:t>
            </a:r>
            <a:r>
              <a:rPr lang="en-US" sz="1800" b="0" dirty="0"/>
              <a:t>), </a:t>
            </a:r>
          </a:p>
          <a:p>
            <a:r>
              <a:rPr lang="en-US" sz="1800" b="0" dirty="0"/>
              <a:t>Apostolos Kokolis</a:t>
            </a:r>
            <a:r>
              <a:rPr lang="en-US" sz="1800" b="0" baseline="30000" dirty="0"/>
              <a:t>1</a:t>
            </a:r>
            <a:r>
              <a:rPr lang="en-US" sz="1800" b="0" dirty="0"/>
              <a:t>, </a:t>
            </a:r>
            <a:r>
              <a:rPr lang="en-US" sz="1800" b="0" dirty="0" err="1"/>
              <a:t>Sergi</a:t>
            </a:r>
            <a:r>
              <a:rPr lang="en-US" sz="1800" b="0" dirty="0"/>
              <a:t> Abadal</a:t>
            </a:r>
            <a:r>
              <a:rPr lang="en-US" sz="1800" b="0" baseline="30000" dirty="0"/>
              <a:t>2</a:t>
            </a:r>
            <a:r>
              <a:rPr lang="en-US" sz="1800" b="0" dirty="0"/>
              <a:t>, </a:t>
            </a:r>
            <a:r>
              <a:rPr lang="en-US" sz="1800" b="0" dirty="0" err="1"/>
              <a:t>Vimuth</a:t>
            </a:r>
            <a:r>
              <a:rPr lang="en-US" sz="1800" b="0" dirty="0"/>
              <a:t> Fernando</a:t>
            </a:r>
            <a:r>
              <a:rPr lang="en-US" sz="1800" b="0" baseline="30000" dirty="0"/>
              <a:t>1</a:t>
            </a:r>
            <a:r>
              <a:rPr lang="en-US" sz="1800" b="0" dirty="0"/>
              <a:t>, </a:t>
            </a:r>
            <a:r>
              <a:rPr lang="en-US" sz="1800" b="0" dirty="0" err="1"/>
              <a:t>Sasa</a:t>
            </a:r>
            <a:r>
              <a:rPr lang="en-US" sz="1800" b="0" dirty="0"/>
              <a:t> Misailovic</a:t>
            </a:r>
            <a:r>
              <a:rPr lang="en-US" sz="1800" b="0" baseline="30000" dirty="0"/>
              <a:t>1</a:t>
            </a:r>
            <a:r>
              <a:rPr lang="en-US" sz="1800" b="0" dirty="0"/>
              <a:t>, </a:t>
            </a:r>
            <a:r>
              <a:rPr lang="en-US" sz="1800" b="0" dirty="0" err="1"/>
              <a:t>Josep</a:t>
            </a:r>
            <a:r>
              <a:rPr lang="en-US" sz="1800" b="0" dirty="0"/>
              <a:t> Torrellas</a:t>
            </a:r>
            <a:r>
              <a:rPr lang="en-US" sz="1800" b="0" baseline="30000" dirty="0"/>
              <a:t>1</a:t>
            </a:r>
          </a:p>
          <a:p>
            <a:endParaRPr lang="en-US" sz="1800" b="0" dirty="0"/>
          </a:p>
        </p:txBody>
      </p:sp>
      <p:sp>
        <p:nvSpPr>
          <p:cNvPr id="7" name="Title 6"/>
          <p:cNvSpPr>
            <a:spLocks noGrp="1"/>
          </p:cNvSpPr>
          <p:nvPr>
            <p:ph type="title"/>
          </p:nvPr>
        </p:nvSpPr>
        <p:spPr>
          <a:xfrm>
            <a:off x="1" y="1456518"/>
            <a:ext cx="9143999" cy="1344031"/>
          </a:xfrm>
        </p:spPr>
        <p:txBody>
          <a:bodyPr>
            <a:noAutofit/>
          </a:bodyPr>
          <a:lstStyle/>
          <a:p>
            <a:r>
              <a:rPr lang="en-US" sz="3200" dirty="0" err="1"/>
              <a:t>WiDir</a:t>
            </a:r>
            <a:r>
              <a:rPr lang="en-US" sz="3200" dirty="0"/>
              <a:t>: A Wireless-Enabled Directory </a:t>
            </a:r>
            <a:br>
              <a:rPr lang="en-US" sz="3200" dirty="0"/>
            </a:br>
            <a:r>
              <a:rPr lang="en-US" sz="3200" dirty="0"/>
              <a:t>Cache Coherence Protocol</a:t>
            </a:r>
            <a:br>
              <a:rPr lang="en-US" sz="3200" dirty="0"/>
            </a:br>
            <a:endParaRPr lang="en-US" sz="3200" dirty="0"/>
          </a:p>
        </p:txBody>
      </p:sp>
      <p:sp>
        <p:nvSpPr>
          <p:cNvPr id="5" name="Subtitle 2">
            <a:extLst>
              <a:ext uri="{FF2B5EF4-FFF2-40B4-BE49-F238E27FC236}">
                <a16:creationId xmlns:a16="http://schemas.microsoft.com/office/drawing/2014/main" id="{3A845C7F-9F86-4244-82AE-C39A085AC890}"/>
              </a:ext>
            </a:extLst>
          </p:cNvPr>
          <p:cNvSpPr txBox="1">
            <a:spLocks/>
          </p:cNvSpPr>
          <p:nvPr/>
        </p:nvSpPr>
        <p:spPr>
          <a:xfrm>
            <a:off x="2458064" y="3388604"/>
            <a:ext cx="2125965" cy="800951"/>
          </a:xfrm>
          <a:prstGeom prst="rect">
            <a:avLst/>
          </a:prstGeom>
        </p:spPr>
        <p:txBody>
          <a:bodyPr vert="horz" lIns="68580" tIns="34290" rIns="68580" bIns="3429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b="1" baseline="30000" dirty="0">
                <a:cs typeface="Calibri"/>
              </a:rPr>
              <a:t>1</a:t>
            </a:r>
            <a:r>
              <a:rPr lang="en-US" sz="1400" dirty="0">
                <a:cs typeface="Calibri"/>
              </a:rPr>
              <a:t>University of Illinois at </a:t>
            </a:r>
            <a:br>
              <a:rPr lang="en-US" sz="1400" dirty="0">
                <a:cs typeface="Calibri"/>
              </a:rPr>
            </a:br>
            <a:r>
              <a:rPr lang="en-US" sz="1400" dirty="0">
                <a:cs typeface="Calibri"/>
              </a:rPr>
              <a:t>Urbana-Champaign</a:t>
            </a:r>
            <a:endParaRPr lang="en-US" sz="1800" dirty="0"/>
          </a:p>
        </p:txBody>
      </p:sp>
      <p:sp>
        <p:nvSpPr>
          <p:cNvPr id="6" name="Subtitle 2">
            <a:extLst>
              <a:ext uri="{FF2B5EF4-FFF2-40B4-BE49-F238E27FC236}">
                <a16:creationId xmlns:a16="http://schemas.microsoft.com/office/drawing/2014/main" id="{D2F9E8F5-1C14-49F4-9406-AAB15746E845}"/>
              </a:ext>
            </a:extLst>
          </p:cNvPr>
          <p:cNvSpPr txBox="1">
            <a:spLocks/>
          </p:cNvSpPr>
          <p:nvPr/>
        </p:nvSpPr>
        <p:spPr>
          <a:xfrm>
            <a:off x="4548872" y="3387961"/>
            <a:ext cx="2028908" cy="800951"/>
          </a:xfrm>
          <a:prstGeom prst="rect">
            <a:avLst/>
          </a:prstGeom>
        </p:spPr>
        <p:txBody>
          <a:bodyPr vert="horz" lIns="68580" tIns="34290" rIns="68580" bIns="3429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b="1" baseline="30000" dirty="0">
                <a:cs typeface="Calibri"/>
              </a:rPr>
              <a:t>2 </a:t>
            </a:r>
            <a:r>
              <a:rPr lang="en-US" sz="1400" dirty="0" err="1">
                <a:cs typeface="Calibri"/>
              </a:rPr>
              <a:t>Universitat</a:t>
            </a:r>
            <a:r>
              <a:rPr lang="en-US" sz="1400" dirty="0">
                <a:cs typeface="Calibri"/>
              </a:rPr>
              <a:t> </a:t>
            </a:r>
            <a:r>
              <a:rPr lang="en-US" sz="1400" dirty="0" err="1">
                <a:cs typeface="Calibri"/>
              </a:rPr>
              <a:t>Politècnica</a:t>
            </a:r>
            <a:r>
              <a:rPr lang="en-US" sz="1400" dirty="0">
                <a:cs typeface="Calibri"/>
              </a:rPr>
              <a:t> de Catalunya</a:t>
            </a:r>
          </a:p>
        </p:txBody>
      </p:sp>
      <p:pic>
        <p:nvPicPr>
          <p:cNvPr id="10" name="Picture 2" descr="logomark.png (320Ã67)">
            <a:extLst>
              <a:ext uri="{FF2B5EF4-FFF2-40B4-BE49-F238E27FC236}">
                <a16:creationId xmlns:a16="http://schemas.microsoft.com/office/drawing/2014/main" id="{981BBD3E-C103-46AF-84EC-00499429188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8358" b="-10568"/>
          <a:stretch/>
        </p:blipFill>
        <p:spPr bwMode="auto">
          <a:xfrm>
            <a:off x="7194277" y="4259323"/>
            <a:ext cx="688182" cy="73614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Image result for nsf logo">
            <a:extLst>
              <a:ext uri="{FF2B5EF4-FFF2-40B4-BE49-F238E27FC236}">
                <a16:creationId xmlns:a16="http://schemas.microsoft.com/office/drawing/2014/main" id="{1F9DD5C3-A390-4C40-87FD-5C939025AE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7500" y="4227727"/>
            <a:ext cx="762228" cy="76613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5">
            <a:extLst>
              <a:ext uri="{FF2B5EF4-FFF2-40B4-BE49-F238E27FC236}">
                <a16:creationId xmlns:a16="http://schemas.microsoft.com/office/drawing/2014/main" id="{CCA2E164-E17F-4D9D-A95F-40CE251A5572}"/>
              </a:ext>
            </a:extLst>
          </p:cNvPr>
          <p:cNvSpPr txBox="1"/>
          <p:nvPr/>
        </p:nvSpPr>
        <p:spPr>
          <a:xfrm>
            <a:off x="1214327" y="4010538"/>
            <a:ext cx="1221625"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i="1" dirty="0"/>
              <a:t> CCF-1629431</a:t>
            </a:r>
          </a:p>
        </p:txBody>
      </p:sp>
      <p:pic>
        <p:nvPicPr>
          <p:cNvPr id="1026" name="Picture 2" descr="The i-acoma group at University of Illinois at Urbana-Champaign">
            <a:extLst>
              <a:ext uri="{FF2B5EF4-FFF2-40B4-BE49-F238E27FC236}">
                <a16:creationId xmlns:a16="http://schemas.microsoft.com/office/drawing/2014/main" id="{CF78617B-9A8B-4EEB-8559-9ACA796FFC5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4638" y="4289782"/>
            <a:ext cx="1148788" cy="51755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U logo">
            <a:extLst>
              <a:ext uri="{FF2B5EF4-FFF2-40B4-BE49-F238E27FC236}">
                <a16:creationId xmlns:a16="http://schemas.microsoft.com/office/drawing/2014/main" id="{363DE2CD-C1B8-48B0-A1F8-6F7A901432A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23950" y="4338942"/>
            <a:ext cx="838439" cy="55895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5">
            <a:extLst>
              <a:ext uri="{FF2B5EF4-FFF2-40B4-BE49-F238E27FC236}">
                <a16:creationId xmlns:a16="http://schemas.microsoft.com/office/drawing/2014/main" id="{65E12A7D-0DEB-47D1-B94F-BEC79C8554F1}"/>
              </a:ext>
            </a:extLst>
          </p:cNvPr>
          <p:cNvSpPr txBox="1"/>
          <p:nvPr/>
        </p:nvSpPr>
        <p:spPr>
          <a:xfrm>
            <a:off x="2529376" y="4008661"/>
            <a:ext cx="15608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i="1" dirty="0"/>
              <a:t>863337 (</a:t>
            </a:r>
            <a:r>
              <a:rPr lang="en-US" sz="1100" i="1" dirty="0" err="1"/>
              <a:t>WiPLASH</a:t>
            </a:r>
            <a:r>
              <a:rPr lang="en-US" sz="1100" i="1" dirty="0"/>
              <a:t>)</a:t>
            </a:r>
          </a:p>
        </p:txBody>
      </p:sp>
      <p:pic>
        <p:nvPicPr>
          <p:cNvPr id="1030" name="Picture 6" descr="Colleges and Universities Logos | Moodboard, Colegios, Disenos de unas">
            <a:extLst>
              <a:ext uri="{FF2B5EF4-FFF2-40B4-BE49-F238E27FC236}">
                <a16:creationId xmlns:a16="http://schemas.microsoft.com/office/drawing/2014/main" id="{BDC0AACF-C24D-40B1-940A-C5A5639DD02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24016" y="4287106"/>
            <a:ext cx="499771" cy="647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1403620"/>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F08FD9-B451-45DD-A806-6A1FAE5800D4}"/>
              </a:ext>
            </a:extLst>
          </p:cNvPr>
          <p:cNvSpPr>
            <a:spLocks noGrp="1"/>
          </p:cNvSpPr>
          <p:nvPr>
            <p:ph type="title"/>
          </p:nvPr>
        </p:nvSpPr>
        <p:spPr/>
        <p:txBody>
          <a:bodyPr/>
          <a:lstStyle/>
          <a:p>
            <a:r>
              <a:rPr lang="en-US" i="1" dirty="0" err="1"/>
              <a:t>WiDir</a:t>
            </a:r>
            <a:r>
              <a:rPr lang="en-US" i="1" dirty="0"/>
              <a:t>: </a:t>
            </a:r>
            <a:r>
              <a:rPr lang="en-US" dirty="0">
                <a:solidFill>
                  <a:schemeClr val="accent4">
                    <a:lumMod val="60000"/>
                    <a:lumOff val="40000"/>
                  </a:schemeClr>
                </a:solidFill>
              </a:rPr>
              <a:t>Wi</a:t>
            </a:r>
            <a:r>
              <a:rPr lang="en-US" dirty="0"/>
              <a:t>reless </a:t>
            </a:r>
            <a:r>
              <a:rPr lang="en-US" dirty="0">
                <a:solidFill>
                  <a:schemeClr val="accent4">
                    <a:lumMod val="60000"/>
                    <a:lumOff val="40000"/>
                  </a:schemeClr>
                </a:solidFill>
              </a:rPr>
              <a:t>Dir</a:t>
            </a:r>
            <a:r>
              <a:rPr lang="en-US" dirty="0"/>
              <a:t>ectory</a:t>
            </a:r>
          </a:p>
        </p:txBody>
      </p:sp>
      <p:sp>
        <p:nvSpPr>
          <p:cNvPr id="4" name="Date Placeholder 3">
            <a:extLst>
              <a:ext uri="{FF2B5EF4-FFF2-40B4-BE49-F238E27FC236}">
                <a16:creationId xmlns:a16="http://schemas.microsoft.com/office/drawing/2014/main" id="{9A174687-56F1-4C22-89EE-E9CEC2AA6E69}"/>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7D5D574-CB69-44C8-9E4C-3842A9E0F171}"/>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03870CED-BAF7-4B51-A671-20582B504578}"/>
              </a:ext>
            </a:extLst>
          </p:cNvPr>
          <p:cNvSpPr>
            <a:spLocks noGrp="1"/>
          </p:cNvSpPr>
          <p:nvPr>
            <p:ph type="sldNum" sz="quarter" idx="12"/>
          </p:nvPr>
        </p:nvSpPr>
        <p:spPr/>
        <p:txBody>
          <a:bodyPr/>
          <a:lstStyle/>
          <a:p>
            <a:fld id="{22DECF6A-13F7-418C-BBFC-95033FFCD5F1}" type="slidenum">
              <a:rPr lang="en-US" noProof="1" smtClean="0"/>
              <a:pPr/>
              <a:t>10</a:t>
            </a:fld>
            <a:endParaRPr lang="en-US" noProof="1"/>
          </a:p>
        </p:txBody>
      </p:sp>
      <p:sp>
        <p:nvSpPr>
          <p:cNvPr id="71" name="Content Placeholder 2">
            <a:extLst>
              <a:ext uri="{FF2B5EF4-FFF2-40B4-BE49-F238E27FC236}">
                <a16:creationId xmlns:a16="http://schemas.microsoft.com/office/drawing/2014/main" id="{1B536B60-805A-4243-813D-6B71581BD396}"/>
              </a:ext>
            </a:extLst>
          </p:cNvPr>
          <p:cNvSpPr>
            <a:spLocks noGrp="1"/>
          </p:cNvSpPr>
          <p:nvPr>
            <p:ph idx="1"/>
          </p:nvPr>
        </p:nvSpPr>
        <p:spPr>
          <a:xfrm>
            <a:off x="336499" y="975471"/>
            <a:ext cx="2790443" cy="3670496"/>
          </a:xfrm>
        </p:spPr>
        <p:txBody>
          <a:bodyPr vert="horz" lIns="68580" tIns="34290" rIns="68580" bIns="34290" rtlCol="0" anchor="t">
            <a:normAutofit/>
          </a:bodyPr>
          <a:lstStyle/>
          <a:p>
            <a:r>
              <a:rPr lang="en-US" sz="1600" dirty="0"/>
              <a:t>Cache coherence state: </a:t>
            </a:r>
            <a:r>
              <a:rPr lang="en-US" sz="1600" b="0" dirty="0"/>
              <a:t>add </a:t>
            </a:r>
            <a:r>
              <a:rPr lang="en-US" sz="1600" dirty="0"/>
              <a:t>W</a:t>
            </a:r>
            <a:r>
              <a:rPr lang="en-US" sz="1600" b="0" dirty="0"/>
              <a:t>ireless state</a:t>
            </a:r>
          </a:p>
          <a:p>
            <a:r>
              <a:rPr lang="en-US" sz="1600" b="0" dirty="0"/>
              <a:t>Directory </a:t>
            </a:r>
            <a:r>
              <a:rPr lang="en-US" sz="1600" dirty="0"/>
              <a:t>pointer bits </a:t>
            </a:r>
            <a:r>
              <a:rPr lang="en-US" sz="1600" b="0" dirty="0"/>
              <a:t>used in wired states are repurposed into </a:t>
            </a:r>
            <a:r>
              <a:rPr lang="en-US" sz="1600" dirty="0"/>
              <a:t>number of sharers </a:t>
            </a:r>
            <a:r>
              <a:rPr lang="en-US" sz="1600" b="0" dirty="0"/>
              <a:t>in wireless state</a:t>
            </a:r>
          </a:p>
          <a:p>
            <a:r>
              <a:rPr lang="en-US" sz="1600" b="0" dirty="0"/>
              <a:t>Add 2-bit </a:t>
            </a:r>
            <a:r>
              <a:rPr lang="en-US" sz="1600" dirty="0"/>
              <a:t>update counter </a:t>
            </a:r>
            <a:r>
              <a:rPr lang="en-US" sz="1600" b="0" dirty="0"/>
              <a:t>per cache line in each core to track line accesses</a:t>
            </a:r>
          </a:p>
        </p:txBody>
      </p:sp>
      <p:pic>
        <p:nvPicPr>
          <p:cNvPr id="73" name="Picture 72">
            <a:extLst>
              <a:ext uri="{FF2B5EF4-FFF2-40B4-BE49-F238E27FC236}">
                <a16:creationId xmlns:a16="http://schemas.microsoft.com/office/drawing/2014/main" id="{A2A703DC-BD64-47E8-B7B0-BDC11060BB29}"/>
              </a:ext>
            </a:extLst>
          </p:cNvPr>
          <p:cNvPicPr>
            <a:picLocks noChangeAspect="1"/>
          </p:cNvPicPr>
          <p:nvPr/>
        </p:nvPicPr>
        <p:blipFill rotWithShape="1">
          <a:blip r:embed="rId3"/>
          <a:srcRect r="17067"/>
          <a:stretch/>
        </p:blipFill>
        <p:spPr>
          <a:xfrm>
            <a:off x="3375009" y="883898"/>
            <a:ext cx="5768991" cy="3762069"/>
          </a:xfrm>
          <a:prstGeom prst="rect">
            <a:avLst/>
          </a:prstGeom>
        </p:spPr>
      </p:pic>
      <p:sp>
        <p:nvSpPr>
          <p:cNvPr id="2" name="Oval 1">
            <a:extLst>
              <a:ext uri="{FF2B5EF4-FFF2-40B4-BE49-F238E27FC236}">
                <a16:creationId xmlns:a16="http://schemas.microsoft.com/office/drawing/2014/main" id="{027DBA19-8010-4614-A3C7-A679535357C1}"/>
              </a:ext>
            </a:extLst>
          </p:cNvPr>
          <p:cNvSpPr/>
          <p:nvPr/>
        </p:nvSpPr>
        <p:spPr>
          <a:xfrm>
            <a:off x="4184542" y="1759058"/>
            <a:ext cx="627682" cy="309966"/>
          </a:xfrm>
          <a:prstGeom prst="ellipse">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B4FF241-9729-4BFB-B23F-B142CDE665E4}"/>
              </a:ext>
            </a:extLst>
          </p:cNvPr>
          <p:cNvSpPr/>
          <p:nvPr/>
        </p:nvSpPr>
        <p:spPr>
          <a:xfrm>
            <a:off x="5587139" y="2812942"/>
            <a:ext cx="286719" cy="139485"/>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A4E9A13-7828-4AB6-909E-4A6EB6662EB7}"/>
              </a:ext>
            </a:extLst>
          </p:cNvPr>
          <p:cNvSpPr/>
          <p:nvPr/>
        </p:nvSpPr>
        <p:spPr>
          <a:xfrm>
            <a:off x="7346005" y="1697064"/>
            <a:ext cx="263663" cy="123987"/>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F9D8842-9FF7-44A7-971A-7C8F889750CF}"/>
              </a:ext>
            </a:extLst>
          </p:cNvPr>
          <p:cNvSpPr/>
          <p:nvPr/>
        </p:nvSpPr>
        <p:spPr>
          <a:xfrm>
            <a:off x="4874217" y="1278314"/>
            <a:ext cx="985434" cy="325760"/>
          </a:xfrm>
          <a:prstGeom prst="ellipse">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598B9373-300C-4C41-9076-F142DEFA24B8}"/>
              </a:ext>
            </a:extLst>
          </p:cNvPr>
          <p:cNvSpPr/>
          <p:nvPr/>
        </p:nvSpPr>
        <p:spPr>
          <a:xfrm>
            <a:off x="5917766" y="2810362"/>
            <a:ext cx="421041" cy="139485"/>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9A79FA9A-F8B1-4260-A59D-7998D188CD67}"/>
              </a:ext>
            </a:extLst>
          </p:cNvPr>
          <p:cNvSpPr/>
          <p:nvPr/>
        </p:nvSpPr>
        <p:spPr>
          <a:xfrm>
            <a:off x="5707251" y="878395"/>
            <a:ext cx="985434" cy="309966"/>
          </a:xfrm>
          <a:prstGeom prst="ellipse">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B2FBFA8-6D33-41D5-919F-C6AE98153AA2}"/>
              </a:ext>
            </a:extLst>
          </p:cNvPr>
          <p:cNvSpPr/>
          <p:nvPr/>
        </p:nvSpPr>
        <p:spPr>
          <a:xfrm>
            <a:off x="7165000" y="1693136"/>
            <a:ext cx="165508" cy="133418"/>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0441708"/>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2"/>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7"/>
                                        </p:tgtEl>
                                        <p:attrNameLst>
                                          <p:attrName>style.visibility</p:attrName>
                                        </p:attrNameLst>
                                      </p:cBhvr>
                                      <p:to>
                                        <p:strVal val="hidden"/>
                                      </p:to>
                                    </p:set>
                                  </p:childTnLst>
                                </p:cTn>
                              </p:par>
                              <p:par>
                                <p:cTn id="17" presetID="1" presetClass="exit" presetSubtype="0" fill="hold" grpId="1" nodeType="withEffect">
                                  <p:stCondLst>
                                    <p:cond delay="0"/>
                                  </p:stCondLst>
                                  <p:childTnLst>
                                    <p:set>
                                      <p:cBhvr>
                                        <p:cTn id="18" dur="1" fill="hold">
                                          <p:stCondLst>
                                            <p:cond delay="0"/>
                                          </p:stCondLst>
                                        </p:cTn>
                                        <p:tgtEl>
                                          <p:spTgt spid="11"/>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2"/>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13"/>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7" grpId="0" animBg="1"/>
      <p:bldP spid="7" grpId="1" animBg="1"/>
      <p:bldP spid="11" grpId="0" animBg="1"/>
      <p:bldP spid="11" grpId="1" animBg="1"/>
      <p:bldP spid="12" grpId="0" animBg="1"/>
      <p:bldP spid="12" grpId="1" animBg="1"/>
      <p:bldP spid="13" grpId="0" animBg="1"/>
      <p:bldP spid="13" grpId="1" animBg="1"/>
      <p:bldP spid="15" grpId="0" animBg="1"/>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4204D5-601C-469A-B5FD-E49A4BFD91E4}"/>
              </a:ext>
            </a:extLst>
          </p:cNvPr>
          <p:cNvSpPr>
            <a:spLocks noGrp="1"/>
          </p:cNvSpPr>
          <p:nvPr>
            <p:ph idx="1"/>
          </p:nvPr>
        </p:nvSpPr>
        <p:spPr/>
        <p:txBody>
          <a:bodyPr>
            <a:normAutofit/>
          </a:bodyPr>
          <a:lstStyle/>
          <a:p>
            <a:r>
              <a:rPr lang="en-US" sz="2000" u="sng" dirty="0">
                <a:solidFill>
                  <a:srgbClr val="FF0000"/>
                </a:solidFill>
              </a:rPr>
              <a:t>Baseline problem:</a:t>
            </a:r>
            <a:r>
              <a:rPr lang="en-US" sz="2000" dirty="0">
                <a:solidFill>
                  <a:srgbClr val="FF0000"/>
                </a:solidFill>
              </a:rPr>
              <a:t> limited number of sharer pointers</a:t>
            </a:r>
          </a:p>
          <a:p>
            <a:pPr lvl="1"/>
            <a:r>
              <a:rPr lang="en-US" sz="1800" dirty="0"/>
              <a:t>If sharers overflow, set broadcast bit. If a write comes, invalidate everyone</a:t>
            </a:r>
          </a:p>
          <a:p>
            <a:r>
              <a:rPr lang="en-US" sz="2000" i="1" u="sng" dirty="0" err="1">
                <a:solidFill>
                  <a:schemeClr val="accent4">
                    <a:lumMod val="75000"/>
                  </a:schemeClr>
                </a:solidFill>
              </a:rPr>
              <a:t>WiDir</a:t>
            </a:r>
            <a:r>
              <a:rPr lang="en-US" sz="2000" u="sng" dirty="0">
                <a:solidFill>
                  <a:schemeClr val="accent4">
                    <a:lumMod val="75000"/>
                  </a:schemeClr>
                </a:solidFill>
              </a:rPr>
              <a:t> solution:</a:t>
            </a:r>
            <a:r>
              <a:rPr lang="en-US" sz="2000" dirty="0">
                <a:solidFill>
                  <a:schemeClr val="accent4">
                    <a:lumMod val="75000"/>
                  </a:schemeClr>
                </a:solidFill>
              </a:rPr>
              <a:t> if sharers overflow, switch to Wireless state</a:t>
            </a:r>
          </a:p>
          <a:p>
            <a:pPr lvl="1"/>
            <a:r>
              <a:rPr lang="en-US" sz="1800" dirty="0"/>
              <a:t>Then repurpose sharers pointers into sharers counter </a:t>
            </a:r>
            <a:r>
              <a:rPr lang="en-US" sz="1800" i="1" dirty="0"/>
              <a:t>(SharersCount)</a:t>
            </a:r>
            <a:r>
              <a:rPr lang="en-US" sz="1800" dirty="0"/>
              <a:t> to track </a:t>
            </a:r>
            <a:r>
              <a:rPr lang="en-US" sz="1800" u="sng" dirty="0"/>
              <a:t>number</a:t>
            </a:r>
            <a:r>
              <a:rPr lang="en-US" sz="1800" dirty="0"/>
              <a:t> of sharers for the line</a:t>
            </a:r>
          </a:p>
          <a:p>
            <a:pPr lvl="1"/>
            <a:r>
              <a:rPr lang="en-US" sz="1800" dirty="0"/>
              <a:t>Every time a node is added to wireless pool </a:t>
            </a:r>
            <a:r>
              <a:rPr lang="en-US" sz="1800" dirty="0">
                <a:sym typeface="Wingdings" panose="05000000000000000000" pitchFamily="2" charset="2"/>
              </a:rPr>
              <a:t></a:t>
            </a:r>
            <a:r>
              <a:rPr lang="en-US" sz="1800" dirty="0"/>
              <a:t> directory increments </a:t>
            </a:r>
            <a:r>
              <a:rPr lang="en-US" sz="1800" i="1" dirty="0"/>
              <a:t>SharersCount</a:t>
            </a:r>
          </a:p>
          <a:p>
            <a:pPr lvl="1"/>
            <a:r>
              <a:rPr lang="en-US" sz="1800" dirty="0"/>
              <a:t>If a write comes, </a:t>
            </a:r>
            <a:r>
              <a:rPr lang="en-US" sz="1800" u="sng" dirty="0"/>
              <a:t>broadcast updated word</a:t>
            </a:r>
            <a:r>
              <a:rPr lang="en-US" sz="1800" dirty="0"/>
              <a:t> through wireless</a:t>
            </a:r>
            <a:endParaRPr lang="en-US" sz="1800" u="sng" dirty="0"/>
          </a:p>
        </p:txBody>
      </p:sp>
      <p:sp>
        <p:nvSpPr>
          <p:cNvPr id="3" name="Title 2">
            <a:extLst>
              <a:ext uri="{FF2B5EF4-FFF2-40B4-BE49-F238E27FC236}">
                <a16:creationId xmlns:a16="http://schemas.microsoft.com/office/drawing/2014/main" id="{201BBE28-CC84-4D48-BF4B-B6EBF882DB20}"/>
              </a:ext>
            </a:extLst>
          </p:cNvPr>
          <p:cNvSpPr>
            <a:spLocks noGrp="1"/>
          </p:cNvSpPr>
          <p:nvPr>
            <p:ph type="title"/>
          </p:nvPr>
        </p:nvSpPr>
        <p:spPr/>
        <p:txBody>
          <a:bodyPr/>
          <a:lstStyle/>
          <a:p>
            <a:r>
              <a:rPr lang="en-US" i="1" dirty="0" err="1"/>
              <a:t>WiDir</a:t>
            </a:r>
            <a:r>
              <a:rPr lang="en-US" dirty="0"/>
              <a:t>:</a:t>
            </a:r>
            <a:r>
              <a:rPr lang="en-US" i="1" dirty="0"/>
              <a:t> </a:t>
            </a:r>
            <a:r>
              <a:rPr lang="en-US" dirty="0"/>
              <a:t>Switching </a:t>
            </a:r>
            <a:r>
              <a:rPr lang="en-US" dirty="0" err="1"/>
              <a:t>Wired</a:t>
            </a:r>
            <a:r>
              <a:rPr lang="en-US" dirty="0" err="1">
                <a:latin typeface="Segoe UI Symbol" panose="020B0502040204020203" pitchFamily="34" charset="0"/>
                <a:ea typeface="Segoe UI Symbol" panose="020B0502040204020203" pitchFamily="34" charset="0"/>
              </a:rPr>
              <a:t>⟹</a:t>
            </a:r>
            <a:r>
              <a:rPr lang="en-US" dirty="0" err="1"/>
              <a:t>Wireless</a:t>
            </a:r>
            <a:endParaRPr lang="en-US" i="1" dirty="0"/>
          </a:p>
        </p:txBody>
      </p:sp>
      <p:sp>
        <p:nvSpPr>
          <p:cNvPr id="4" name="Date Placeholder 3">
            <a:extLst>
              <a:ext uri="{FF2B5EF4-FFF2-40B4-BE49-F238E27FC236}">
                <a16:creationId xmlns:a16="http://schemas.microsoft.com/office/drawing/2014/main" id="{F45DA395-CBE3-4CB4-B844-B408371989B7}"/>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1A70A28-F3EB-49D4-AF3A-611764B1F3F4}"/>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44D7796E-92B4-4A33-9C55-975BF0F7F55D}"/>
              </a:ext>
            </a:extLst>
          </p:cNvPr>
          <p:cNvSpPr>
            <a:spLocks noGrp="1"/>
          </p:cNvSpPr>
          <p:nvPr>
            <p:ph type="sldNum" sz="quarter" idx="12"/>
          </p:nvPr>
        </p:nvSpPr>
        <p:spPr/>
        <p:txBody>
          <a:bodyPr/>
          <a:lstStyle/>
          <a:p>
            <a:fld id="{22DECF6A-13F7-418C-BBFC-95033FFCD5F1}" type="slidenum">
              <a:rPr lang="en-US" noProof="1" smtClean="0"/>
              <a:pPr/>
              <a:t>11</a:t>
            </a:fld>
            <a:endParaRPr lang="en-US" noProof="1"/>
          </a:p>
        </p:txBody>
      </p:sp>
    </p:spTree>
    <p:extLst>
      <p:ext uri="{BB962C8B-B14F-4D97-AF65-F5344CB8AC3E}">
        <p14:creationId xmlns:p14="http://schemas.microsoft.com/office/powerpoint/2010/main" val="255943740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4204D5-601C-469A-B5FD-E49A4BFD91E4}"/>
              </a:ext>
            </a:extLst>
          </p:cNvPr>
          <p:cNvSpPr>
            <a:spLocks noGrp="1"/>
          </p:cNvSpPr>
          <p:nvPr>
            <p:ph idx="1"/>
          </p:nvPr>
        </p:nvSpPr>
        <p:spPr/>
        <p:txBody>
          <a:bodyPr>
            <a:normAutofit/>
          </a:bodyPr>
          <a:lstStyle/>
          <a:p>
            <a:r>
              <a:rPr lang="en-US" sz="2000" u="sng" dirty="0">
                <a:solidFill>
                  <a:srgbClr val="FF0000"/>
                </a:solidFill>
              </a:rPr>
              <a:t>Problem:</a:t>
            </a:r>
            <a:r>
              <a:rPr lang="en-US" sz="2000" dirty="0">
                <a:solidFill>
                  <a:srgbClr val="FF0000"/>
                </a:solidFill>
              </a:rPr>
              <a:t> if the line is not highly shared anymore, wireless broadcasts are counterproductive</a:t>
            </a:r>
          </a:p>
          <a:p>
            <a:pPr lvl="1"/>
            <a:r>
              <a:rPr lang="en-US" sz="1800" dirty="0"/>
              <a:t>Wireless bandwidth is limited. Contention must remain as low as possible</a:t>
            </a:r>
            <a:endParaRPr lang="en-US" sz="1600" dirty="0"/>
          </a:p>
          <a:p>
            <a:r>
              <a:rPr lang="en-US" sz="2000" i="1" u="sng" dirty="0" err="1">
                <a:solidFill>
                  <a:schemeClr val="accent4">
                    <a:lumMod val="75000"/>
                  </a:schemeClr>
                </a:solidFill>
              </a:rPr>
              <a:t>WiDir</a:t>
            </a:r>
            <a:r>
              <a:rPr lang="en-US" sz="2000" i="1" u="sng" dirty="0">
                <a:solidFill>
                  <a:schemeClr val="accent4">
                    <a:lumMod val="75000"/>
                  </a:schemeClr>
                </a:solidFill>
              </a:rPr>
              <a:t> </a:t>
            </a:r>
            <a:r>
              <a:rPr lang="en-US" sz="2000" u="sng" dirty="0">
                <a:solidFill>
                  <a:schemeClr val="accent4">
                    <a:lumMod val="75000"/>
                  </a:schemeClr>
                </a:solidFill>
              </a:rPr>
              <a:t>solution:</a:t>
            </a:r>
            <a:r>
              <a:rPr lang="en-US" sz="2000" dirty="0">
                <a:solidFill>
                  <a:schemeClr val="accent4">
                    <a:lumMod val="75000"/>
                  </a:schemeClr>
                </a:solidFill>
              </a:rPr>
              <a:t> Use update counter </a:t>
            </a:r>
            <a:r>
              <a:rPr lang="en-US" sz="2000" i="1" dirty="0">
                <a:solidFill>
                  <a:schemeClr val="accent4">
                    <a:lumMod val="75000"/>
                  </a:schemeClr>
                </a:solidFill>
              </a:rPr>
              <a:t>(UpdateCount)</a:t>
            </a:r>
            <a:r>
              <a:rPr lang="en-US" sz="2000" dirty="0">
                <a:solidFill>
                  <a:schemeClr val="accent4">
                    <a:lumMod val="75000"/>
                  </a:schemeClr>
                </a:solidFill>
              </a:rPr>
              <a:t> to track number of local accesses to wireless lines</a:t>
            </a:r>
          </a:p>
          <a:p>
            <a:pPr lvl="1"/>
            <a:r>
              <a:rPr lang="en-US" sz="1800" dirty="0"/>
              <a:t>Every time a node receives a wireless update </a:t>
            </a:r>
            <a:r>
              <a:rPr lang="en-US" sz="1800" dirty="0">
                <a:sym typeface="Wingdings" panose="05000000000000000000" pitchFamily="2" charset="2"/>
              </a:rPr>
              <a:t></a:t>
            </a:r>
            <a:r>
              <a:rPr lang="en-US" sz="1800" dirty="0"/>
              <a:t> increments local </a:t>
            </a:r>
            <a:r>
              <a:rPr lang="en-US" sz="1800" i="1" dirty="0"/>
              <a:t>UpdateCount</a:t>
            </a:r>
          </a:p>
          <a:p>
            <a:pPr lvl="1"/>
            <a:r>
              <a:rPr lang="en-US" sz="1800" dirty="0"/>
              <a:t>When the node accesses the line </a:t>
            </a:r>
            <a:r>
              <a:rPr lang="en-US" sz="1800" dirty="0">
                <a:sym typeface="Wingdings" panose="05000000000000000000" pitchFamily="2" charset="2"/>
              </a:rPr>
              <a:t></a:t>
            </a:r>
            <a:r>
              <a:rPr lang="en-US" sz="1800" dirty="0"/>
              <a:t> resets </a:t>
            </a:r>
            <a:r>
              <a:rPr lang="en-US" sz="1800" i="1" dirty="0"/>
              <a:t>UpdateCount</a:t>
            </a:r>
            <a:r>
              <a:rPr lang="en-US" sz="1800" dirty="0"/>
              <a:t> to 0</a:t>
            </a:r>
          </a:p>
          <a:p>
            <a:pPr lvl="1"/>
            <a:r>
              <a:rPr lang="en-US" sz="1800" dirty="0"/>
              <a:t>If </a:t>
            </a:r>
            <a:r>
              <a:rPr lang="en-US" sz="1800" i="1" dirty="0"/>
              <a:t>UpdateCount</a:t>
            </a:r>
            <a:r>
              <a:rPr lang="en-US" sz="1800" dirty="0"/>
              <a:t> reaches threshold </a:t>
            </a:r>
            <a:r>
              <a:rPr lang="en-US" sz="1800" dirty="0">
                <a:sym typeface="Wingdings" panose="05000000000000000000" pitchFamily="2" charset="2"/>
              </a:rPr>
              <a:t></a:t>
            </a:r>
            <a:r>
              <a:rPr lang="en-US" sz="1800" dirty="0"/>
              <a:t> cache invalidates line and notifies directory</a:t>
            </a:r>
            <a:endParaRPr lang="en-US" sz="1800" i="1" dirty="0"/>
          </a:p>
          <a:p>
            <a:pPr lvl="1"/>
            <a:r>
              <a:rPr lang="en-US" sz="1800" dirty="0"/>
              <a:t>When directory receives notification </a:t>
            </a:r>
            <a:r>
              <a:rPr lang="en-US" sz="1800" dirty="0">
                <a:sym typeface="Wingdings" panose="05000000000000000000" pitchFamily="2" charset="2"/>
              </a:rPr>
              <a:t></a:t>
            </a:r>
            <a:r>
              <a:rPr lang="en-US" sz="1800" i="1" dirty="0"/>
              <a:t> </a:t>
            </a:r>
            <a:r>
              <a:rPr lang="en-US" sz="1800" dirty="0"/>
              <a:t>decrements </a:t>
            </a:r>
            <a:r>
              <a:rPr lang="en-US" sz="1800" i="1" dirty="0"/>
              <a:t>SharersCount </a:t>
            </a:r>
          </a:p>
          <a:p>
            <a:pPr lvl="1"/>
            <a:r>
              <a:rPr lang="en-US" sz="1800" dirty="0"/>
              <a:t>If </a:t>
            </a:r>
            <a:r>
              <a:rPr lang="en-US" sz="1800" i="1" dirty="0" err="1"/>
              <a:t>SharersCount</a:t>
            </a:r>
            <a:r>
              <a:rPr lang="en-US" sz="1800" i="1" dirty="0"/>
              <a:t> </a:t>
            </a:r>
            <a:r>
              <a:rPr lang="en-US" sz="1800" dirty="0"/>
              <a:t>below threshold </a:t>
            </a:r>
            <a:r>
              <a:rPr lang="en-US" sz="1800" dirty="0">
                <a:sym typeface="Wingdings" panose="05000000000000000000" pitchFamily="2" charset="2"/>
              </a:rPr>
              <a:t></a:t>
            </a:r>
            <a:r>
              <a:rPr lang="en-US" sz="1800" dirty="0"/>
              <a:t> directory broadcasts message to all sharers, and switch back to wired </a:t>
            </a:r>
            <a:r>
              <a:rPr lang="en-US" sz="1800" i="1" dirty="0"/>
              <a:t>Shared </a:t>
            </a:r>
            <a:r>
              <a:rPr lang="en-US" sz="1800" dirty="0"/>
              <a:t>state</a:t>
            </a:r>
          </a:p>
        </p:txBody>
      </p:sp>
      <p:sp>
        <p:nvSpPr>
          <p:cNvPr id="3" name="Title 2">
            <a:extLst>
              <a:ext uri="{FF2B5EF4-FFF2-40B4-BE49-F238E27FC236}">
                <a16:creationId xmlns:a16="http://schemas.microsoft.com/office/drawing/2014/main" id="{201BBE28-CC84-4D48-BF4B-B6EBF882DB20}"/>
              </a:ext>
            </a:extLst>
          </p:cNvPr>
          <p:cNvSpPr>
            <a:spLocks noGrp="1"/>
          </p:cNvSpPr>
          <p:nvPr>
            <p:ph type="title"/>
          </p:nvPr>
        </p:nvSpPr>
        <p:spPr/>
        <p:txBody>
          <a:bodyPr/>
          <a:lstStyle/>
          <a:p>
            <a:r>
              <a:rPr lang="en-US" i="1" dirty="0" err="1"/>
              <a:t>WiDir</a:t>
            </a:r>
            <a:r>
              <a:rPr lang="en-US" dirty="0"/>
              <a:t>:</a:t>
            </a:r>
            <a:r>
              <a:rPr lang="en-US" i="1" dirty="0"/>
              <a:t> </a:t>
            </a:r>
            <a:r>
              <a:rPr lang="en-US" dirty="0"/>
              <a:t>Switching </a:t>
            </a:r>
            <a:r>
              <a:rPr lang="en-US" dirty="0" err="1"/>
              <a:t>Wired</a:t>
            </a:r>
            <a:r>
              <a:rPr lang="en-US" dirty="0" err="1">
                <a:latin typeface="Segoe UI Symbol" panose="020B0502040204020203" pitchFamily="34" charset="0"/>
                <a:ea typeface="Segoe UI Symbol" panose="020B0502040204020203" pitchFamily="34" charset="0"/>
              </a:rPr>
              <a:t>⟸</a:t>
            </a:r>
            <a:r>
              <a:rPr lang="en-US" dirty="0" err="1"/>
              <a:t>Wireless</a:t>
            </a:r>
            <a:endParaRPr lang="en-US" i="1" dirty="0"/>
          </a:p>
        </p:txBody>
      </p:sp>
      <p:sp>
        <p:nvSpPr>
          <p:cNvPr id="4" name="Date Placeholder 3">
            <a:extLst>
              <a:ext uri="{FF2B5EF4-FFF2-40B4-BE49-F238E27FC236}">
                <a16:creationId xmlns:a16="http://schemas.microsoft.com/office/drawing/2014/main" id="{F45DA395-CBE3-4CB4-B844-B408371989B7}"/>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1A70A28-F3EB-49D4-AF3A-611764B1F3F4}"/>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44D7796E-92B4-4A33-9C55-975BF0F7F55D}"/>
              </a:ext>
            </a:extLst>
          </p:cNvPr>
          <p:cNvSpPr>
            <a:spLocks noGrp="1"/>
          </p:cNvSpPr>
          <p:nvPr>
            <p:ph type="sldNum" sz="quarter" idx="12"/>
          </p:nvPr>
        </p:nvSpPr>
        <p:spPr/>
        <p:txBody>
          <a:bodyPr/>
          <a:lstStyle/>
          <a:p>
            <a:fld id="{22DECF6A-13F7-418C-BBFC-95033FFCD5F1}" type="slidenum">
              <a:rPr lang="en-US" noProof="1" smtClean="0"/>
              <a:pPr/>
              <a:t>12</a:t>
            </a:fld>
            <a:endParaRPr lang="en-US" noProof="1"/>
          </a:p>
        </p:txBody>
      </p:sp>
    </p:spTree>
    <p:extLst>
      <p:ext uri="{BB962C8B-B14F-4D97-AF65-F5344CB8AC3E}">
        <p14:creationId xmlns:p14="http://schemas.microsoft.com/office/powerpoint/2010/main" val="232524477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Cache Coherence Algorithm</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13</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AE9AD6E8-6023-4935-9123-6692DBCD1764}"/>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CA74EE97-9B1B-4646-A52D-A5981B103647}"/>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84" name="Rectangle 83">
            <a:extLst>
              <a:ext uri="{FF2B5EF4-FFF2-40B4-BE49-F238E27FC236}">
                <a16:creationId xmlns:a16="http://schemas.microsoft.com/office/drawing/2014/main" id="{A46216EC-2111-41A5-9BA8-1736FE653D72}"/>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7" name="TextBox 86">
            <a:extLst>
              <a:ext uri="{FF2B5EF4-FFF2-40B4-BE49-F238E27FC236}">
                <a16:creationId xmlns:a16="http://schemas.microsoft.com/office/drawing/2014/main" id="{91BCE065-4C5A-4AEF-BDDC-B30CA2D88695}"/>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Shared</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90" name="Straight Connector 89">
            <a:extLst>
              <a:ext uri="{FF2B5EF4-FFF2-40B4-BE49-F238E27FC236}">
                <a16:creationId xmlns:a16="http://schemas.microsoft.com/office/drawing/2014/main" id="{E61FAC1E-311B-4ACB-89A7-D233F56325B5}"/>
              </a:ext>
            </a:extLst>
          </p:cNvPr>
          <p:cNvCxnSpPr>
            <a:cxnSpLocks/>
            <a:endCxn id="7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71F48028-29B1-47B2-B5DE-47C4F7B1C8E6}"/>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9" name="Rectangle: Rounded Corners 98">
            <a:extLst>
              <a:ext uri="{FF2B5EF4-FFF2-40B4-BE49-F238E27FC236}">
                <a16:creationId xmlns:a16="http://schemas.microsoft.com/office/drawing/2014/main" id="{CC42375B-904D-4301-981A-E65CFD333922}"/>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02" name="Straight Connector 101">
            <a:extLst>
              <a:ext uri="{FF2B5EF4-FFF2-40B4-BE49-F238E27FC236}">
                <a16:creationId xmlns:a16="http://schemas.microsoft.com/office/drawing/2014/main" id="{BEF12C0A-9727-4652-A411-D8FEAC6A98D8}"/>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9283DB9-F143-4BD1-A639-DED458D8692A}"/>
              </a:ext>
            </a:extLst>
          </p:cNvPr>
          <p:cNvCxnSpPr>
            <a:cxnSpLocks/>
            <a:stCxn id="9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4" name="Rectangle 103">
            <a:extLst>
              <a:ext uri="{FF2B5EF4-FFF2-40B4-BE49-F238E27FC236}">
                <a16:creationId xmlns:a16="http://schemas.microsoft.com/office/drawing/2014/main" id="{336FE889-2BA1-4790-9E58-A1A127F88437}"/>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05" name="Rectangle: Rounded Corners 104">
            <a:extLst>
              <a:ext uri="{FF2B5EF4-FFF2-40B4-BE49-F238E27FC236}">
                <a16:creationId xmlns:a16="http://schemas.microsoft.com/office/drawing/2014/main" id="{A681560B-002C-4F29-B9CD-9C121108A375}"/>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08" name="Straight Connector 107">
            <a:extLst>
              <a:ext uri="{FF2B5EF4-FFF2-40B4-BE49-F238E27FC236}">
                <a16:creationId xmlns:a16="http://schemas.microsoft.com/office/drawing/2014/main" id="{3C793850-C2CE-4D59-B4A2-2201E02944D8}"/>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4A295AF-1D87-4BBF-9A63-45E83CB31F2E}"/>
              </a:ext>
            </a:extLst>
          </p:cNvPr>
          <p:cNvCxnSpPr>
            <a:cxnSpLocks/>
            <a:stCxn id="10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1" name="Straight Connector 110">
            <a:extLst>
              <a:ext uri="{FF2B5EF4-FFF2-40B4-BE49-F238E27FC236}">
                <a16:creationId xmlns:a16="http://schemas.microsoft.com/office/drawing/2014/main" id="{DE68E112-58D7-49DB-A5A3-7F4C8A8D9C83}"/>
              </a:ext>
            </a:extLst>
          </p:cNvPr>
          <p:cNvCxnSpPr>
            <a:cxnSpLocks/>
            <a:endCxn id="11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518980F1-7F1B-4AAF-8BF4-22993B167FDE}"/>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5" name="Rectangle 114">
            <a:extLst>
              <a:ext uri="{FF2B5EF4-FFF2-40B4-BE49-F238E27FC236}">
                <a16:creationId xmlns:a16="http://schemas.microsoft.com/office/drawing/2014/main" id="{9DE79C6C-FE9F-4F78-85DB-497B2BA4CDBE}"/>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F08275D0-EFBE-4915-96BB-020DDA479305}"/>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8" name="Straight Connector 117">
            <a:extLst>
              <a:ext uri="{FF2B5EF4-FFF2-40B4-BE49-F238E27FC236}">
                <a16:creationId xmlns:a16="http://schemas.microsoft.com/office/drawing/2014/main" id="{6D2FD84E-F5A0-46DC-8149-9F2F65159D5A}"/>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F9C4374C-7A87-4A22-9FB2-509B5E8C9C00}"/>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20" name="Straight Connector 119">
            <a:extLst>
              <a:ext uri="{FF2B5EF4-FFF2-40B4-BE49-F238E27FC236}">
                <a16:creationId xmlns:a16="http://schemas.microsoft.com/office/drawing/2014/main" id="{AEADA338-22A0-405F-9AD1-96F2D071E8AC}"/>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123" name="Rectangle 122">
            <a:extLst>
              <a:ext uri="{FF2B5EF4-FFF2-40B4-BE49-F238E27FC236}">
                <a16:creationId xmlns:a16="http://schemas.microsoft.com/office/drawing/2014/main" id="{B62C823D-8E42-42D0-B6F5-4E9020843099}"/>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4" name="Rectangle 123">
            <a:extLst>
              <a:ext uri="{FF2B5EF4-FFF2-40B4-BE49-F238E27FC236}">
                <a16:creationId xmlns:a16="http://schemas.microsoft.com/office/drawing/2014/main" id="{3DA469AC-D73F-482E-BFA3-EE2B04F98184}"/>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128" name="TextBox 127">
            <a:extLst>
              <a:ext uri="{FF2B5EF4-FFF2-40B4-BE49-F238E27FC236}">
                <a16:creationId xmlns:a16="http://schemas.microsoft.com/office/drawing/2014/main" id="{415D6E83-6378-4C23-A395-6613B9E36FE1}"/>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endParaRPr lang="en-US" b="1" dirty="0">
              <a:solidFill>
                <a:schemeClr val="bg1">
                  <a:lumMod val="75000"/>
                </a:schemeClr>
              </a:solidFill>
            </a:endParaRP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sp>
        <p:nvSpPr>
          <p:cNvPr id="7" name="Rectangle 6">
            <a:extLst>
              <a:ext uri="{FF2B5EF4-FFF2-40B4-BE49-F238E27FC236}">
                <a16:creationId xmlns:a16="http://schemas.microsoft.com/office/drawing/2014/main" id="{9C61BD0A-164A-4E81-BD11-5ECBE06BB2B6}"/>
              </a:ext>
            </a:extLst>
          </p:cNvPr>
          <p:cNvSpPr/>
          <p:nvPr/>
        </p:nvSpPr>
        <p:spPr>
          <a:xfrm>
            <a:off x="2603715" y="1076571"/>
            <a:ext cx="3944304" cy="1232676"/>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9DC89913-BE07-46C4-B8FD-78FEA1BF3D83}"/>
              </a:ext>
            </a:extLst>
          </p:cNvPr>
          <p:cNvSpPr/>
          <p:nvPr/>
        </p:nvSpPr>
        <p:spPr>
          <a:xfrm>
            <a:off x="527511" y="3122263"/>
            <a:ext cx="7824469" cy="1351770"/>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ED28528D-AEF4-4F35-8EF7-02C0D5BB5C5D}"/>
              </a:ext>
            </a:extLst>
          </p:cNvPr>
          <p:cNvSpPr/>
          <p:nvPr/>
        </p:nvSpPr>
        <p:spPr>
          <a:xfrm>
            <a:off x="610170" y="3146193"/>
            <a:ext cx="1550507" cy="736136"/>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a:extLst>
              <a:ext uri="{FF2B5EF4-FFF2-40B4-BE49-F238E27FC236}">
                <a16:creationId xmlns:a16="http://schemas.microsoft.com/office/drawing/2014/main" id="{E6C0E7E2-E504-45B5-A8E4-612DE067372F}"/>
              </a:ext>
            </a:extLst>
          </p:cNvPr>
          <p:cNvSpPr/>
          <p:nvPr/>
        </p:nvSpPr>
        <p:spPr>
          <a:xfrm>
            <a:off x="4624776" y="3153942"/>
            <a:ext cx="1550507" cy="736136"/>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F4BDFC51-0EC7-4661-9997-083C40D2F7BB}"/>
              </a:ext>
            </a:extLst>
          </p:cNvPr>
          <p:cNvSpPr/>
          <p:nvPr/>
        </p:nvSpPr>
        <p:spPr>
          <a:xfrm>
            <a:off x="2878028" y="1376228"/>
            <a:ext cx="3258509" cy="370867"/>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08022243"/>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8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85"/>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5" grpId="0" animBg="1"/>
      <p:bldP spid="85" grpId="1" animBg="1"/>
      <p:bldP spid="125" grpId="0" animBg="1"/>
      <p:bldP spid="126" grpId="0" animBg="1"/>
      <p:bldP spid="12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Sharer Pointers Overflow</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14</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AE9AD6E8-6023-4935-9123-6692DBCD1764}"/>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CA74EE97-9B1B-4646-A52D-A5981B103647}"/>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84" name="Rectangle 83">
            <a:extLst>
              <a:ext uri="{FF2B5EF4-FFF2-40B4-BE49-F238E27FC236}">
                <a16:creationId xmlns:a16="http://schemas.microsoft.com/office/drawing/2014/main" id="{A46216EC-2111-41A5-9BA8-1736FE653D72}"/>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7" name="TextBox 86">
            <a:extLst>
              <a:ext uri="{FF2B5EF4-FFF2-40B4-BE49-F238E27FC236}">
                <a16:creationId xmlns:a16="http://schemas.microsoft.com/office/drawing/2014/main" id="{91BCE065-4C5A-4AEF-BDDC-B30CA2D88695}"/>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Shared</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90" name="Straight Connector 89">
            <a:extLst>
              <a:ext uri="{FF2B5EF4-FFF2-40B4-BE49-F238E27FC236}">
                <a16:creationId xmlns:a16="http://schemas.microsoft.com/office/drawing/2014/main" id="{E61FAC1E-311B-4ACB-89A7-D233F56325B5}"/>
              </a:ext>
            </a:extLst>
          </p:cNvPr>
          <p:cNvCxnSpPr>
            <a:cxnSpLocks/>
            <a:endCxn id="7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71F48028-29B1-47B2-B5DE-47C4F7B1C8E6}"/>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9" name="Rectangle: Rounded Corners 98">
            <a:extLst>
              <a:ext uri="{FF2B5EF4-FFF2-40B4-BE49-F238E27FC236}">
                <a16:creationId xmlns:a16="http://schemas.microsoft.com/office/drawing/2014/main" id="{CC42375B-904D-4301-981A-E65CFD333922}"/>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02" name="Straight Connector 101">
            <a:extLst>
              <a:ext uri="{FF2B5EF4-FFF2-40B4-BE49-F238E27FC236}">
                <a16:creationId xmlns:a16="http://schemas.microsoft.com/office/drawing/2014/main" id="{BEF12C0A-9727-4652-A411-D8FEAC6A98D8}"/>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9283DB9-F143-4BD1-A639-DED458D8692A}"/>
              </a:ext>
            </a:extLst>
          </p:cNvPr>
          <p:cNvCxnSpPr>
            <a:cxnSpLocks/>
            <a:stCxn id="9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4" name="Rectangle 103">
            <a:extLst>
              <a:ext uri="{FF2B5EF4-FFF2-40B4-BE49-F238E27FC236}">
                <a16:creationId xmlns:a16="http://schemas.microsoft.com/office/drawing/2014/main" id="{336FE889-2BA1-4790-9E58-A1A127F88437}"/>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05" name="Rectangle: Rounded Corners 104">
            <a:extLst>
              <a:ext uri="{FF2B5EF4-FFF2-40B4-BE49-F238E27FC236}">
                <a16:creationId xmlns:a16="http://schemas.microsoft.com/office/drawing/2014/main" id="{A681560B-002C-4F29-B9CD-9C121108A375}"/>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08" name="Straight Connector 107">
            <a:extLst>
              <a:ext uri="{FF2B5EF4-FFF2-40B4-BE49-F238E27FC236}">
                <a16:creationId xmlns:a16="http://schemas.microsoft.com/office/drawing/2014/main" id="{3C793850-C2CE-4D59-B4A2-2201E02944D8}"/>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4A295AF-1D87-4BBF-9A63-45E83CB31F2E}"/>
              </a:ext>
            </a:extLst>
          </p:cNvPr>
          <p:cNvCxnSpPr>
            <a:cxnSpLocks/>
            <a:stCxn id="10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1" name="Straight Connector 110">
            <a:extLst>
              <a:ext uri="{FF2B5EF4-FFF2-40B4-BE49-F238E27FC236}">
                <a16:creationId xmlns:a16="http://schemas.microsoft.com/office/drawing/2014/main" id="{DE68E112-58D7-49DB-A5A3-7F4C8A8D9C83}"/>
              </a:ext>
            </a:extLst>
          </p:cNvPr>
          <p:cNvCxnSpPr>
            <a:cxnSpLocks/>
            <a:endCxn id="11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518980F1-7F1B-4AAF-8BF4-22993B167FDE}"/>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5" name="Rectangle 114">
            <a:extLst>
              <a:ext uri="{FF2B5EF4-FFF2-40B4-BE49-F238E27FC236}">
                <a16:creationId xmlns:a16="http://schemas.microsoft.com/office/drawing/2014/main" id="{9DE79C6C-FE9F-4F78-85DB-497B2BA4CDBE}"/>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F08275D0-EFBE-4915-96BB-020DDA479305}"/>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8" name="Straight Connector 117">
            <a:extLst>
              <a:ext uri="{FF2B5EF4-FFF2-40B4-BE49-F238E27FC236}">
                <a16:creationId xmlns:a16="http://schemas.microsoft.com/office/drawing/2014/main" id="{6D2FD84E-F5A0-46DC-8149-9F2F65159D5A}"/>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F9C4374C-7A87-4A22-9FB2-509B5E8C9C00}"/>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20" name="Straight Connector 119">
            <a:extLst>
              <a:ext uri="{FF2B5EF4-FFF2-40B4-BE49-F238E27FC236}">
                <a16:creationId xmlns:a16="http://schemas.microsoft.com/office/drawing/2014/main" id="{AEADA338-22A0-405F-9AD1-96F2D071E8AC}"/>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123" name="Rectangle 122">
            <a:extLst>
              <a:ext uri="{FF2B5EF4-FFF2-40B4-BE49-F238E27FC236}">
                <a16:creationId xmlns:a16="http://schemas.microsoft.com/office/drawing/2014/main" id="{B62C823D-8E42-42D0-B6F5-4E9020843099}"/>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4" name="Rectangle 123">
            <a:extLst>
              <a:ext uri="{FF2B5EF4-FFF2-40B4-BE49-F238E27FC236}">
                <a16:creationId xmlns:a16="http://schemas.microsoft.com/office/drawing/2014/main" id="{3DA469AC-D73F-482E-BFA3-EE2B04F98184}"/>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128" name="TextBox 127">
            <a:extLst>
              <a:ext uri="{FF2B5EF4-FFF2-40B4-BE49-F238E27FC236}">
                <a16:creationId xmlns:a16="http://schemas.microsoft.com/office/drawing/2014/main" id="{415D6E83-6378-4C23-A395-6613B9E36FE1}"/>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endParaRPr lang="en-US" b="1" dirty="0">
              <a:solidFill>
                <a:schemeClr val="bg1">
                  <a:lumMod val="75000"/>
                </a:schemeClr>
              </a:solidFill>
            </a:endParaRP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sp>
        <p:nvSpPr>
          <p:cNvPr id="65" name="TextBox 64">
            <a:extLst>
              <a:ext uri="{FF2B5EF4-FFF2-40B4-BE49-F238E27FC236}">
                <a16:creationId xmlns:a16="http://schemas.microsoft.com/office/drawing/2014/main" id="{0A2A848C-EB25-4BC9-AF25-6A2BFEAA436B}"/>
              </a:ext>
            </a:extLst>
          </p:cNvPr>
          <p:cNvSpPr txBox="1"/>
          <p:nvPr/>
        </p:nvSpPr>
        <p:spPr>
          <a:xfrm>
            <a:off x="2703166" y="4328643"/>
            <a:ext cx="1391921" cy="369332"/>
          </a:xfrm>
          <a:prstGeom prst="rect">
            <a:avLst/>
          </a:prstGeom>
          <a:noFill/>
        </p:spPr>
        <p:txBody>
          <a:bodyPr wrap="square" rtlCol="0">
            <a:spAutoFit/>
          </a:bodyPr>
          <a:lstStyle/>
          <a:p>
            <a:pPr algn="ctr"/>
            <a:r>
              <a:rPr lang="en-US" b="1" i="1" dirty="0"/>
              <a:t>Read x</a:t>
            </a:r>
          </a:p>
        </p:txBody>
      </p:sp>
      <p:cxnSp>
        <p:nvCxnSpPr>
          <p:cNvPr id="66" name="Connector: Curved 65">
            <a:extLst>
              <a:ext uri="{FF2B5EF4-FFF2-40B4-BE49-F238E27FC236}">
                <a16:creationId xmlns:a16="http://schemas.microsoft.com/office/drawing/2014/main" id="{6425C110-39AB-404C-B5C3-C9D10ABF0F49}"/>
              </a:ext>
            </a:extLst>
          </p:cNvPr>
          <p:cNvCxnSpPr>
            <a:cxnSpLocks/>
          </p:cNvCxnSpPr>
          <p:nvPr/>
        </p:nvCxnSpPr>
        <p:spPr>
          <a:xfrm rot="10800000">
            <a:off x="2703167"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5" name="Oval 84">
            <a:extLst>
              <a:ext uri="{FF2B5EF4-FFF2-40B4-BE49-F238E27FC236}">
                <a16:creationId xmlns:a16="http://schemas.microsoft.com/office/drawing/2014/main" id="{EF54C19A-E398-43F4-B28F-CA7B4491FA39}"/>
              </a:ext>
            </a:extLst>
          </p:cNvPr>
          <p:cNvSpPr/>
          <p:nvPr/>
        </p:nvSpPr>
        <p:spPr>
          <a:xfrm>
            <a:off x="2365991"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spTree>
    <p:extLst>
      <p:ext uri="{BB962C8B-B14F-4D97-AF65-F5344CB8AC3E}">
        <p14:creationId xmlns:p14="http://schemas.microsoft.com/office/powerpoint/2010/main" val="4041401971"/>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Sharer Pointers Overflow</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15</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AE9AD6E8-6023-4935-9123-6692DBCD1764}"/>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CA74EE97-9B1B-4646-A52D-A5981B103647}"/>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84" name="Rectangle 83">
            <a:extLst>
              <a:ext uri="{FF2B5EF4-FFF2-40B4-BE49-F238E27FC236}">
                <a16:creationId xmlns:a16="http://schemas.microsoft.com/office/drawing/2014/main" id="{A46216EC-2111-41A5-9BA8-1736FE653D72}"/>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7" name="TextBox 86">
            <a:extLst>
              <a:ext uri="{FF2B5EF4-FFF2-40B4-BE49-F238E27FC236}">
                <a16:creationId xmlns:a16="http://schemas.microsoft.com/office/drawing/2014/main" id="{91BCE065-4C5A-4AEF-BDDC-B30CA2D88695}"/>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Shared</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90" name="Straight Connector 89">
            <a:extLst>
              <a:ext uri="{FF2B5EF4-FFF2-40B4-BE49-F238E27FC236}">
                <a16:creationId xmlns:a16="http://schemas.microsoft.com/office/drawing/2014/main" id="{E61FAC1E-311B-4ACB-89A7-D233F56325B5}"/>
              </a:ext>
            </a:extLst>
          </p:cNvPr>
          <p:cNvCxnSpPr>
            <a:cxnSpLocks/>
            <a:endCxn id="7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71F48028-29B1-47B2-B5DE-47C4F7B1C8E6}"/>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9" name="Rectangle: Rounded Corners 98">
            <a:extLst>
              <a:ext uri="{FF2B5EF4-FFF2-40B4-BE49-F238E27FC236}">
                <a16:creationId xmlns:a16="http://schemas.microsoft.com/office/drawing/2014/main" id="{CC42375B-904D-4301-981A-E65CFD333922}"/>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02" name="Straight Connector 101">
            <a:extLst>
              <a:ext uri="{FF2B5EF4-FFF2-40B4-BE49-F238E27FC236}">
                <a16:creationId xmlns:a16="http://schemas.microsoft.com/office/drawing/2014/main" id="{BEF12C0A-9727-4652-A411-D8FEAC6A98D8}"/>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9283DB9-F143-4BD1-A639-DED458D8692A}"/>
              </a:ext>
            </a:extLst>
          </p:cNvPr>
          <p:cNvCxnSpPr>
            <a:cxnSpLocks/>
            <a:stCxn id="9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4" name="Rectangle 103">
            <a:extLst>
              <a:ext uri="{FF2B5EF4-FFF2-40B4-BE49-F238E27FC236}">
                <a16:creationId xmlns:a16="http://schemas.microsoft.com/office/drawing/2014/main" id="{336FE889-2BA1-4790-9E58-A1A127F88437}"/>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05" name="Rectangle: Rounded Corners 104">
            <a:extLst>
              <a:ext uri="{FF2B5EF4-FFF2-40B4-BE49-F238E27FC236}">
                <a16:creationId xmlns:a16="http://schemas.microsoft.com/office/drawing/2014/main" id="{A681560B-002C-4F29-B9CD-9C121108A375}"/>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08" name="Straight Connector 107">
            <a:extLst>
              <a:ext uri="{FF2B5EF4-FFF2-40B4-BE49-F238E27FC236}">
                <a16:creationId xmlns:a16="http://schemas.microsoft.com/office/drawing/2014/main" id="{3C793850-C2CE-4D59-B4A2-2201E02944D8}"/>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4A295AF-1D87-4BBF-9A63-45E83CB31F2E}"/>
              </a:ext>
            </a:extLst>
          </p:cNvPr>
          <p:cNvCxnSpPr>
            <a:cxnSpLocks/>
            <a:stCxn id="10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1" name="Straight Connector 110">
            <a:extLst>
              <a:ext uri="{FF2B5EF4-FFF2-40B4-BE49-F238E27FC236}">
                <a16:creationId xmlns:a16="http://schemas.microsoft.com/office/drawing/2014/main" id="{DE68E112-58D7-49DB-A5A3-7F4C8A8D9C83}"/>
              </a:ext>
            </a:extLst>
          </p:cNvPr>
          <p:cNvCxnSpPr>
            <a:cxnSpLocks/>
            <a:endCxn id="11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518980F1-7F1B-4AAF-8BF4-22993B167FDE}"/>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5" name="Rectangle 114">
            <a:extLst>
              <a:ext uri="{FF2B5EF4-FFF2-40B4-BE49-F238E27FC236}">
                <a16:creationId xmlns:a16="http://schemas.microsoft.com/office/drawing/2014/main" id="{9DE79C6C-FE9F-4F78-85DB-497B2BA4CDBE}"/>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F08275D0-EFBE-4915-96BB-020DDA479305}"/>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8" name="Straight Connector 117">
            <a:extLst>
              <a:ext uri="{FF2B5EF4-FFF2-40B4-BE49-F238E27FC236}">
                <a16:creationId xmlns:a16="http://schemas.microsoft.com/office/drawing/2014/main" id="{6D2FD84E-F5A0-46DC-8149-9F2F65159D5A}"/>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F9C4374C-7A87-4A22-9FB2-509B5E8C9C00}"/>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20" name="Straight Connector 119">
            <a:extLst>
              <a:ext uri="{FF2B5EF4-FFF2-40B4-BE49-F238E27FC236}">
                <a16:creationId xmlns:a16="http://schemas.microsoft.com/office/drawing/2014/main" id="{AEADA338-22A0-405F-9AD1-96F2D071E8AC}"/>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a:t>
            </a:r>
            <a:r>
              <a:rPr lang="en-US" sz="1400" i="1" dirty="0" err="1">
                <a:solidFill>
                  <a:schemeClr val="tx1"/>
                </a:solidFill>
              </a:rPr>
              <a:t>Inv→Shared</a:t>
            </a:r>
            <a:endParaRPr lang="en-US" sz="1400" i="1" dirty="0">
              <a:solidFill>
                <a:schemeClr val="tx1"/>
              </a:solidFill>
            </a:endParaRPr>
          </a:p>
        </p:txBody>
      </p:sp>
      <p:sp>
        <p:nvSpPr>
          <p:cNvPr id="123" name="Rectangle 122">
            <a:extLst>
              <a:ext uri="{FF2B5EF4-FFF2-40B4-BE49-F238E27FC236}">
                <a16:creationId xmlns:a16="http://schemas.microsoft.com/office/drawing/2014/main" id="{B62C823D-8E42-42D0-B6F5-4E9020843099}"/>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4" name="Rectangle 123">
            <a:extLst>
              <a:ext uri="{FF2B5EF4-FFF2-40B4-BE49-F238E27FC236}">
                <a16:creationId xmlns:a16="http://schemas.microsoft.com/office/drawing/2014/main" id="{3DA469AC-D73F-482E-BFA3-EE2B04F98184}"/>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128" name="TextBox 127">
            <a:extLst>
              <a:ext uri="{FF2B5EF4-FFF2-40B4-BE49-F238E27FC236}">
                <a16:creationId xmlns:a16="http://schemas.microsoft.com/office/drawing/2014/main" id="{415D6E83-6378-4C23-A395-6613B9E36FE1}"/>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endParaRPr lang="en-US" b="1" dirty="0">
              <a:solidFill>
                <a:schemeClr val="bg1">
                  <a:lumMod val="75000"/>
                </a:schemeClr>
              </a:solidFill>
            </a:endParaRP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sp>
        <p:nvSpPr>
          <p:cNvPr id="65" name="TextBox 64">
            <a:extLst>
              <a:ext uri="{FF2B5EF4-FFF2-40B4-BE49-F238E27FC236}">
                <a16:creationId xmlns:a16="http://schemas.microsoft.com/office/drawing/2014/main" id="{0A2A848C-EB25-4BC9-AF25-6A2BFEAA436B}"/>
              </a:ext>
            </a:extLst>
          </p:cNvPr>
          <p:cNvSpPr txBox="1"/>
          <p:nvPr/>
        </p:nvSpPr>
        <p:spPr>
          <a:xfrm>
            <a:off x="2703166" y="4328643"/>
            <a:ext cx="1391921" cy="369332"/>
          </a:xfrm>
          <a:prstGeom prst="rect">
            <a:avLst/>
          </a:prstGeom>
          <a:noFill/>
        </p:spPr>
        <p:txBody>
          <a:bodyPr wrap="square" rtlCol="0">
            <a:spAutoFit/>
          </a:bodyPr>
          <a:lstStyle/>
          <a:p>
            <a:pPr algn="ctr"/>
            <a:r>
              <a:rPr lang="en-US" b="1" i="1" dirty="0"/>
              <a:t>Read x</a:t>
            </a:r>
          </a:p>
        </p:txBody>
      </p:sp>
      <p:cxnSp>
        <p:nvCxnSpPr>
          <p:cNvPr id="66" name="Connector: Curved 65">
            <a:extLst>
              <a:ext uri="{FF2B5EF4-FFF2-40B4-BE49-F238E27FC236}">
                <a16:creationId xmlns:a16="http://schemas.microsoft.com/office/drawing/2014/main" id="{6425C110-39AB-404C-B5C3-C9D10ABF0F49}"/>
              </a:ext>
            </a:extLst>
          </p:cNvPr>
          <p:cNvCxnSpPr>
            <a:cxnSpLocks/>
          </p:cNvCxnSpPr>
          <p:nvPr/>
        </p:nvCxnSpPr>
        <p:spPr>
          <a:xfrm rot="10800000">
            <a:off x="2703167"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5" name="Oval 84">
            <a:extLst>
              <a:ext uri="{FF2B5EF4-FFF2-40B4-BE49-F238E27FC236}">
                <a16:creationId xmlns:a16="http://schemas.microsoft.com/office/drawing/2014/main" id="{EF54C19A-E398-43F4-B28F-CA7B4491FA39}"/>
              </a:ext>
            </a:extLst>
          </p:cNvPr>
          <p:cNvSpPr/>
          <p:nvPr/>
        </p:nvSpPr>
        <p:spPr>
          <a:xfrm>
            <a:off x="2365991"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125" name="Connector: Curved 124">
            <a:extLst>
              <a:ext uri="{FF2B5EF4-FFF2-40B4-BE49-F238E27FC236}">
                <a16:creationId xmlns:a16="http://schemas.microsoft.com/office/drawing/2014/main" id="{9B6D36E4-8C22-4781-96CC-9E4B4A970CD5}"/>
              </a:ext>
            </a:extLst>
          </p:cNvPr>
          <p:cNvCxnSpPr>
            <a:cxnSpLocks/>
            <a:stCxn id="122" idx="0"/>
            <a:endCxn id="73" idx="2"/>
          </p:cNvCxnSpPr>
          <p:nvPr/>
        </p:nvCxnSpPr>
        <p:spPr>
          <a:xfrm rot="5400000" flipH="1" flipV="1">
            <a:off x="3569444" y="2015197"/>
            <a:ext cx="1073185" cy="1402492"/>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26" name="Oval 125">
            <a:extLst>
              <a:ext uri="{FF2B5EF4-FFF2-40B4-BE49-F238E27FC236}">
                <a16:creationId xmlns:a16="http://schemas.microsoft.com/office/drawing/2014/main" id="{1F7F30A6-6A8F-4F28-A4C5-450FB21520FF}"/>
              </a:ext>
            </a:extLst>
          </p:cNvPr>
          <p:cNvSpPr/>
          <p:nvPr/>
        </p:nvSpPr>
        <p:spPr>
          <a:xfrm>
            <a:off x="3926825" y="2616498"/>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spTree>
    <p:extLst>
      <p:ext uri="{BB962C8B-B14F-4D97-AF65-F5344CB8AC3E}">
        <p14:creationId xmlns:p14="http://schemas.microsoft.com/office/powerpoint/2010/main" val="120784779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Sharer Pointers Overflow</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16</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AE9AD6E8-6023-4935-9123-6692DBCD1764}"/>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endParaRPr lang="en-US" b="1" dirty="0">
              <a:solidFill>
                <a:schemeClr val="tx1"/>
              </a:solidFill>
            </a:endParaRPr>
          </a:p>
        </p:txBody>
      </p:sp>
      <p:sp>
        <p:nvSpPr>
          <p:cNvPr id="83" name="Rectangle 82">
            <a:extLst>
              <a:ext uri="{FF2B5EF4-FFF2-40B4-BE49-F238E27FC236}">
                <a16:creationId xmlns:a16="http://schemas.microsoft.com/office/drawing/2014/main" id="{CA74EE97-9B1B-4646-A52D-A5981B103647}"/>
              </a:ext>
            </a:extLst>
          </p:cNvPr>
          <p:cNvSpPr/>
          <p:nvPr/>
        </p:nvSpPr>
        <p:spPr>
          <a:xfrm>
            <a:off x="4050035" y="1477180"/>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4" name="Rectangle 83">
            <a:extLst>
              <a:ext uri="{FF2B5EF4-FFF2-40B4-BE49-F238E27FC236}">
                <a16:creationId xmlns:a16="http://schemas.microsoft.com/office/drawing/2014/main" id="{A46216EC-2111-41A5-9BA8-1736FE653D72}"/>
              </a:ext>
            </a:extLst>
          </p:cNvPr>
          <p:cNvSpPr/>
          <p:nvPr/>
        </p:nvSpPr>
        <p:spPr>
          <a:xfrm>
            <a:off x="4226245" y="1477180"/>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7" name="TextBox 86">
            <a:extLst>
              <a:ext uri="{FF2B5EF4-FFF2-40B4-BE49-F238E27FC236}">
                <a16:creationId xmlns:a16="http://schemas.microsoft.com/office/drawing/2014/main" id="{91BCE065-4C5A-4AEF-BDDC-B30CA2D88695}"/>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Shared</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90" name="Straight Connector 89">
            <a:extLst>
              <a:ext uri="{FF2B5EF4-FFF2-40B4-BE49-F238E27FC236}">
                <a16:creationId xmlns:a16="http://schemas.microsoft.com/office/drawing/2014/main" id="{E61FAC1E-311B-4ACB-89A7-D233F56325B5}"/>
              </a:ext>
            </a:extLst>
          </p:cNvPr>
          <p:cNvCxnSpPr>
            <a:cxnSpLocks/>
            <a:endCxn id="7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71F48028-29B1-47B2-B5DE-47C4F7B1C8E6}"/>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9" name="Rectangle: Rounded Corners 98">
            <a:extLst>
              <a:ext uri="{FF2B5EF4-FFF2-40B4-BE49-F238E27FC236}">
                <a16:creationId xmlns:a16="http://schemas.microsoft.com/office/drawing/2014/main" id="{CC42375B-904D-4301-981A-E65CFD333922}"/>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02" name="Straight Connector 101">
            <a:extLst>
              <a:ext uri="{FF2B5EF4-FFF2-40B4-BE49-F238E27FC236}">
                <a16:creationId xmlns:a16="http://schemas.microsoft.com/office/drawing/2014/main" id="{BEF12C0A-9727-4652-A411-D8FEAC6A98D8}"/>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9283DB9-F143-4BD1-A639-DED458D8692A}"/>
              </a:ext>
            </a:extLst>
          </p:cNvPr>
          <p:cNvCxnSpPr>
            <a:cxnSpLocks/>
            <a:stCxn id="9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4" name="Rectangle 103">
            <a:extLst>
              <a:ext uri="{FF2B5EF4-FFF2-40B4-BE49-F238E27FC236}">
                <a16:creationId xmlns:a16="http://schemas.microsoft.com/office/drawing/2014/main" id="{336FE889-2BA1-4790-9E58-A1A127F88437}"/>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05" name="Rectangle: Rounded Corners 104">
            <a:extLst>
              <a:ext uri="{FF2B5EF4-FFF2-40B4-BE49-F238E27FC236}">
                <a16:creationId xmlns:a16="http://schemas.microsoft.com/office/drawing/2014/main" id="{A681560B-002C-4F29-B9CD-9C121108A375}"/>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08" name="Straight Connector 107">
            <a:extLst>
              <a:ext uri="{FF2B5EF4-FFF2-40B4-BE49-F238E27FC236}">
                <a16:creationId xmlns:a16="http://schemas.microsoft.com/office/drawing/2014/main" id="{3C793850-C2CE-4D59-B4A2-2201E02944D8}"/>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4A295AF-1D87-4BBF-9A63-45E83CB31F2E}"/>
              </a:ext>
            </a:extLst>
          </p:cNvPr>
          <p:cNvCxnSpPr>
            <a:cxnSpLocks/>
            <a:stCxn id="10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1" name="Straight Connector 110">
            <a:extLst>
              <a:ext uri="{FF2B5EF4-FFF2-40B4-BE49-F238E27FC236}">
                <a16:creationId xmlns:a16="http://schemas.microsoft.com/office/drawing/2014/main" id="{DE68E112-58D7-49DB-A5A3-7F4C8A8D9C83}"/>
              </a:ext>
            </a:extLst>
          </p:cNvPr>
          <p:cNvCxnSpPr>
            <a:cxnSpLocks/>
            <a:endCxn id="11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518980F1-7F1B-4AAF-8BF4-22993B167FDE}"/>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5" name="Rectangle 114">
            <a:extLst>
              <a:ext uri="{FF2B5EF4-FFF2-40B4-BE49-F238E27FC236}">
                <a16:creationId xmlns:a16="http://schemas.microsoft.com/office/drawing/2014/main" id="{9DE79C6C-FE9F-4F78-85DB-497B2BA4CDBE}"/>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F08275D0-EFBE-4915-96BB-020DDA479305}"/>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8" name="Straight Connector 117">
            <a:extLst>
              <a:ext uri="{FF2B5EF4-FFF2-40B4-BE49-F238E27FC236}">
                <a16:creationId xmlns:a16="http://schemas.microsoft.com/office/drawing/2014/main" id="{6D2FD84E-F5A0-46DC-8149-9F2F65159D5A}"/>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F9C4374C-7A87-4A22-9FB2-509B5E8C9C00}"/>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20" name="Straight Connector 119">
            <a:extLst>
              <a:ext uri="{FF2B5EF4-FFF2-40B4-BE49-F238E27FC236}">
                <a16:creationId xmlns:a16="http://schemas.microsoft.com/office/drawing/2014/main" id="{AEADA338-22A0-405F-9AD1-96F2D071E8AC}"/>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a:t>
            </a:r>
            <a:r>
              <a:rPr lang="en-US" sz="1400" i="1" dirty="0" err="1">
                <a:solidFill>
                  <a:schemeClr val="tx1"/>
                </a:solidFill>
              </a:rPr>
              <a:t>Inv→Shared</a:t>
            </a:r>
            <a:endParaRPr lang="en-US" sz="1400" i="1" dirty="0">
              <a:solidFill>
                <a:schemeClr val="tx1"/>
              </a:solidFill>
            </a:endParaRPr>
          </a:p>
        </p:txBody>
      </p:sp>
      <p:sp>
        <p:nvSpPr>
          <p:cNvPr id="123" name="Rectangle 122">
            <a:extLst>
              <a:ext uri="{FF2B5EF4-FFF2-40B4-BE49-F238E27FC236}">
                <a16:creationId xmlns:a16="http://schemas.microsoft.com/office/drawing/2014/main" id="{B62C823D-8E42-42D0-B6F5-4E9020843099}"/>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4" name="Rectangle 123">
            <a:extLst>
              <a:ext uri="{FF2B5EF4-FFF2-40B4-BE49-F238E27FC236}">
                <a16:creationId xmlns:a16="http://schemas.microsoft.com/office/drawing/2014/main" id="{3DA469AC-D73F-482E-BFA3-EE2B04F98184}"/>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128" name="TextBox 127">
            <a:extLst>
              <a:ext uri="{FF2B5EF4-FFF2-40B4-BE49-F238E27FC236}">
                <a16:creationId xmlns:a16="http://schemas.microsoft.com/office/drawing/2014/main" id="{415D6E83-6378-4C23-A395-6613B9E36FE1}"/>
              </a:ext>
            </a:extLst>
          </p:cNvPr>
          <p:cNvSpPr txBox="1"/>
          <p:nvPr/>
        </p:nvSpPr>
        <p:spPr>
          <a:xfrm>
            <a:off x="3939777" y="1086669"/>
            <a:ext cx="567291" cy="369332"/>
          </a:xfrm>
          <a:prstGeom prst="rect">
            <a:avLst/>
          </a:prstGeom>
          <a:noFill/>
        </p:spPr>
        <p:txBody>
          <a:bodyPr wrap="square" rtlCol="0">
            <a:spAutoFit/>
          </a:bodyPr>
          <a:lstStyle/>
          <a:p>
            <a:pPr algn="ctr"/>
            <a:r>
              <a:rPr lang="en-US" b="1" dirty="0">
                <a:solidFill>
                  <a:srgbClr val="BFBFBF"/>
                </a:solidFill>
              </a:rPr>
              <a:t>P</a:t>
            </a:r>
            <a:endParaRPr lang="en-US" b="1" dirty="0">
              <a:solidFill>
                <a:schemeClr val="bg1">
                  <a:lumMod val="75000"/>
                </a:schemeClr>
              </a:solidFill>
            </a:endParaRP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sp>
        <p:nvSpPr>
          <p:cNvPr id="65" name="TextBox 64">
            <a:extLst>
              <a:ext uri="{FF2B5EF4-FFF2-40B4-BE49-F238E27FC236}">
                <a16:creationId xmlns:a16="http://schemas.microsoft.com/office/drawing/2014/main" id="{0A2A848C-EB25-4BC9-AF25-6A2BFEAA436B}"/>
              </a:ext>
            </a:extLst>
          </p:cNvPr>
          <p:cNvSpPr txBox="1"/>
          <p:nvPr/>
        </p:nvSpPr>
        <p:spPr>
          <a:xfrm>
            <a:off x="2703166" y="4328643"/>
            <a:ext cx="1391921" cy="369332"/>
          </a:xfrm>
          <a:prstGeom prst="rect">
            <a:avLst/>
          </a:prstGeom>
          <a:noFill/>
        </p:spPr>
        <p:txBody>
          <a:bodyPr wrap="square" rtlCol="0">
            <a:spAutoFit/>
          </a:bodyPr>
          <a:lstStyle/>
          <a:p>
            <a:pPr algn="ctr"/>
            <a:r>
              <a:rPr lang="en-US" b="1" i="1" dirty="0"/>
              <a:t>Read x</a:t>
            </a:r>
          </a:p>
        </p:txBody>
      </p:sp>
      <p:cxnSp>
        <p:nvCxnSpPr>
          <p:cNvPr id="66" name="Connector: Curved 65">
            <a:extLst>
              <a:ext uri="{FF2B5EF4-FFF2-40B4-BE49-F238E27FC236}">
                <a16:creationId xmlns:a16="http://schemas.microsoft.com/office/drawing/2014/main" id="{6425C110-39AB-404C-B5C3-C9D10ABF0F49}"/>
              </a:ext>
            </a:extLst>
          </p:cNvPr>
          <p:cNvCxnSpPr>
            <a:cxnSpLocks/>
          </p:cNvCxnSpPr>
          <p:nvPr/>
        </p:nvCxnSpPr>
        <p:spPr>
          <a:xfrm rot="10800000">
            <a:off x="2703167"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5" name="Oval 84">
            <a:extLst>
              <a:ext uri="{FF2B5EF4-FFF2-40B4-BE49-F238E27FC236}">
                <a16:creationId xmlns:a16="http://schemas.microsoft.com/office/drawing/2014/main" id="{EF54C19A-E398-43F4-B28F-CA7B4491FA39}"/>
              </a:ext>
            </a:extLst>
          </p:cNvPr>
          <p:cNvSpPr/>
          <p:nvPr/>
        </p:nvSpPr>
        <p:spPr>
          <a:xfrm>
            <a:off x="2365991"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125" name="Connector: Curved 124">
            <a:extLst>
              <a:ext uri="{FF2B5EF4-FFF2-40B4-BE49-F238E27FC236}">
                <a16:creationId xmlns:a16="http://schemas.microsoft.com/office/drawing/2014/main" id="{9B6D36E4-8C22-4781-96CC-9E4B4A970CD5}"/>
              </a:ext>
            </a:extLst>
          </p:cNvPr>
          <p:cNvCxnSpPr>
            <a:cxnSpLocks/>
            <a:stCxn id="122" idx="0"/>
            <a:endCxn id="73" idx="2"/>
          </p:cNvCxnSpPr>
          <p:nvPr/>
        </p:nvCxnSpPr>
        <p:spPr>
          <a:xfrm rot="5400000" flipH="1" flipV="1">
            <a:off x="3569444" y="2015197"/>
            <a:ext cx="1073185" cy="1402492"/>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26" name="Oval 125">
            <a:extLst>
              <a:ext uri="{FF2B5EF4-FFF2-40B4-BE49-F238E27FC236}">
                <a16:creationId xmlns:a16="http://schemas.microsoft.com/office/drawing/2014/main" id="{1F7F30A6-6A8F-4F28-A4C5-450FB21520FF}"/>
              </a:ext>
            </a:extLst>
          </p:cNvPr>
          <p:cNvSpPr/>
          <p:nvPr/>
        </p:nvSpPr>
        <p:spPr>
          <a:xfrm>
            <a:off x="3926825" y="2616498"/>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cxnSp>
        <p:nvCxnSpPr>
          <p:cNvPr id="127" name="Connector: Curved 126">
            <a:extLst>
              <a:ext uri="{FF2B5EF4-FFF2-40B4-BE49-F238E27FC236}">
                <a16:creationId xmlns:a16="http://schemas.microsoft.com/office/drawing/2014/main" id="{AEF35692-9BDC-4205-8AD6-FDEA92B30FF1}"/>
              </a:ext>
            </a:extLst>
          </p:cNvPr>
          <p:cNvCxnSpPr>
            <a:cxnSpLocks/>
            <a:stCxn id="73" idx="2"/>
            <a:endCxn id="122" idx="0"/>
          </p:cNvCxnSpPr>
          <p:nvPr/>
        </p:nvCxnSpPr>
        <p:spPr>
          <a:xfrm rot="5400000">
            <a:off x="3569444" y="2015196"/>
            <a:ext cx="1073185" cy="1402492"/>
          </a:xfrm>
          <a:prstGeom prst="curvedConnector3">
            <a:avLst>
              <a:gd name="adj1" fmla="val 16784"/>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30" name="Oval 129">
            <a:extLst>
              <a:ext uri="{FF2B5EF4-FFF2-40B4-BE49-F238E27FC236}">
                <a16:creationId xmlns:a16="http://schemas.microsoft.com/office/drawing/2014/main" id="{2A69E91A-2066-46A5-B367-C586D87E00B5}"/>
              </a:ext>
            </a:extLst>
          </p:cNvPr>
          <p:cNvSpPr/>
          <p:nvPr/>
        </p:nvSpPr>
        <p:spPr>
          <a:xfrm>
            <a:off x="3834811" y="225748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131" name="Oval 130">
            <a:extLst>
              <a:ext uri="{FF2B5EF4-FFF2-40B4-BE49-F238E27FC236}">
                <a16:creationId xmlns:a16="http://schemas.microsoft.com/office/drawing/2014/main" id="{B2056303-68E3-4096-9CD9-BFA91DEF0058}"/>
              </a:ext>
            </a:extLst>
          </p:cNvPr>
          <p:cNvSpPr/>
          <p:nvPr/>
        </p:nvSpPr>
        <p:spPr>
          <a:xfrm>
            <a:off x="3870416" y="905420"/>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2" name="Rectangle 1">
            <a:extLst>
              <a:ext uri="{FF2B5EF4-FFF2-40B4-BE49-F238E27FC236}">
                <a16:creationId xmlns:a16="http://schemas.microsoft.com/office/drawing/2014/main" id="{E8EDE7E0-0DF4-4C9E-938E-32E6818A976B}"/>
              </a:ext>
            </a:extLst>
          </p:cNvPr>
          <p:cNvSpPr/>
          <p:nvPr/>
        </p:nvSpPr>
        <p:spPr>
          <a:xfrm>
            <a:off x="3759663" y="1154755"/>
            <a:ext cx="700324" cy="585990"/>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6821050"/>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Sharer Pointers Overflow</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17</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AE9AD6E8-6023-4935-9123-6692DBCD1764}"/>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endParaRPr lang="en-US" b="1" dirty="0">
              <a:solidFill>
                <a:schemeClr val="tx1"/>
              </a:solidFill>
            </a:endParaRPr>
          </a:p>
        </p:txBody>
      </p:sp>
      <p:sp>
        <p:nvSpPr>
          <p:cNvPr id="83" name="Rectangle 82">
            <a:extLst>
              <a:ext uri="{FF2B5EF4-FFF2-40B4-BE49-F238E27FC236}">
                <a16:creationId xmlns:a16="http://schemas.microsoft.com/office/drawing/2014/main" id="{CA74EE97-9B1B-4646-A52D-A5981B103647}"/>
              </a:ext>
            </a:extLst>
          </p:cNvPr>
          <p:cNvSpPr/>
          <p:nvPr/>
        </p:nvSpPr>
        <p:spPr>
          <a:xfrm>
            <a:off x="4050035" y="1477180"/>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4" name="Rectangle 83">
            <a:extLst>
              <a:ext uri="{FF2B5EF4-FFF2-40B4-BE49-F238E27FC236}">
                <a16:creationId xmlns:a16="http://schemas.microsoft.com/office/drawing/2014/main" id="{A46216EC-2111-41A5-9BA8-1736FE653D72}"/>
              </a:ext>
            </a:extLst>
          </p:cNvPr>
          <p:cNvSpPr/>
          <p:nvPr/>
        </p:nvSpPr>
        <p:spPr>
          <a:xfrm>
            <a:off x="4226245" y="1477180"/>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7" name="TextBox 86">
            <a:extLst>
              <a:ext uri="{FF2B5EF4-FFF2-40B4-BE49-F238E27FC236}">
                <a16:creationId xmlns:a16="http://schemas.microsoft.com/office/drawing/2014/main" id="{91BCE065-4C5A-4AEF-BDDC-B30CA2D88695}"/>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Shared</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90" name="Straight Connector 89">
            <a:extLst>
              <a:ext uri="{FF2B5EF4-FFF2-40B4-BE49-F238E27FC236}">
                <a16:creationId xmlns:a16="http://schemas.microsoft.com/office/drawing/2014/main" id="{E61FAC1E-311B-4ACB-89A7-D233F56325B5}"/>
              </a:ext>
            </a:extLst>
          </p:cNvPr>
          <p:cNvCxnSpPr>
            <a:cxnSpLocks/>
            <a:endCxn id="7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71F48028-29B1-47B2-B5DE-47C4F7B1C8E6}"/>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9" name="Rectangle: Rounded Corners 98">
            <a:extLst>
              <a:ext uri="{FF2B5EF4-FFF2-40B4-BE49-F238E27FC236}">
                <a16:creationId xmlns:a16="http://schemas.microsoft.com/office/drawing/2014/main" id="{CC42375B-904D-4301-981A-E65CFD333922}"/>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02" name="Straight Connector 101">
            <a:extLst>
              <a:ext uri="{FF2B5EF4-FFF2-40B4-BE49-F238E27FC236}">
                <a16:creationId xmlns:a16="http://schemas.microsoft.com/office/drawing/2014/main" id="{BEF12C0A-9727-4652-A411-D8FEAC6A98D8}"/>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9283DB9-F143-4BD1-A639-DED458D8692A}"/>
              </a:ext>
            </a:extLst>
          </p:cNvPr>
          <p:cNvCxnSpPr>
            <a:cxnSpLocks/>
            <a:stCxn id="9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4" name="Rectangle 103">
            <a:extLst>
              <a:ext uri="{FF2B5EF4-FFF2-40B4-BE49-F238E27FC236}">
                <a16:creationId xmlns:a16="http://schemas.microsoft.com/office/drawing/2014/main" id="{336FE889-2BA1-4790-9E58-A1A127F88437}"/>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05" name="Rectangle: Rounded Corners 104">
            <a:extLst>
              <a:ext uri="{FF2B5EF4-FFF2-40B4-BE49-F238E27FC236}">
                <a16:creationId xmlns:a16="http://schemas.microsoft.com/office/drawing/2014/main" id="{A681560B-002C-4F29-B9CD-9C121108A375}"/>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08" name="Straight Connector 107">
            <a:extLst>
              <a:ext uri="{FF2B5EF4-FFF2-40B4-BE49-F238E27FC236}">
                <a16:creationId xmlns:a16="http://schemas.microsoft.com/office/drawing/2014/main" id="{3C793850-C2CE-4D59-B4A2-2201E02944D8}"/>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4A295AF-1D87-4BBF-9A63-45E83CB31F2E}"/>
              </a:ext>
            </a:extLst>
          </p:cNvPr>
          <p:cNvCxnSpPr>
            <a:cxnSpLocks/>
            <a:stCxn id="10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1" name="Straight Connector 110">
            <a:extLst>
              <a:ext uri="{FF2B5EF4-FFF2-40B4-BE49-F238E27FC236}">
                <a16:creationId xmlns:a16="http://schemas.microsoft.com/office/drawing/2014/main" id="{DE68E112-58D7-49DB-A5A3-7F4C8A8D9C83}"/>
              </a:ext>
            </a:extLst>
          </p:cNvPr>
          <p:cNvCxnSpPr>
            <a:cxnSpLocks/>
            <a:endCxn id="11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518980F1-7F1B-4AAF-8BF4-22993B167FDE}"/>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F08275D0-EFBE-4915-96BB-020DDA479305}"/>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8" name="Straight Connector 117">
            <a:extLst>
              <a:ext uri="{FF2B5EF4-FFF2-40B4-BE49-F238E27FC236}">
                <a16:creationId xmlns:a16="http://schemas.microsoft.com/office/drawing/2014/main" id="{6D2FD84E-F5A0-46DC-8149-9F2F65159D5A}"/>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F9C4374C-7A87-4A22-9FB2-509B5E8C9C00}"/>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20" name="Straight Connector 119">
            <a:extLst>
              <a:ext uri="{FF2B5EF4-FFF2-40B4-BE49-F238E27FC236}">
                <a16:creationId xmlns:a16="http://schemas.microsoft.com/office/drawing/2014/main" id="{AEADA338-22A0-405F-9AD1-96F2D071E8AC}"/>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3" name="Rectangle 122">
            <a:extLst>
              <a:ext uri="{FF2B5EF4-FFF2-40B4-BE49-F238E27FC236}">
                <a16:creationId xmlns:a16="http://schemas.microsoft.com/office/drawing/2014/main" id="{B62C823D-8E42-42D0-B6F5-4E9020843099}"/>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4" name="Rectangle 123">
            <a:extLst>
              <a:ext uri="{FF2B5EF4-FFF2-40B4-BE49-F238E27FC236}">
                <a16:creationId xmlns:a16="http://schemas.microsoft.com/office/drawing/2014/main" id="{3DA469AC-D73F-482E-BFA3-EE2B04F98184}"/>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128" name="TextBox 127">
            <a:extLst>
              <a:ext uri="{FF2B5EF4-FFF2-40B4-BE49-F238E27FC236}">
                <a16:creationId xmlns:a16="http://schemas.microsoft.com/office/drawing/2014/main" id="{415D6E83-6378-4C23-A395-6613B9E36FE1}"/>
              </a:ext>
            </a:extLst>
          </p:cNvPr>
          <p:cNvSpPr txBox="1"/>
          <p:nvPr/>
        </p:nvSpPr>
        <p:spPr>
          <a:xfrm>
            <a:off x="3939777" y="1086669"/>
            <a:ext cx="567291" cy="369332"/>
          </a:xfrm>
          <a:prstGeom prst="rect">
            <a:avLst/>
          </a:prstGeom>
          <a:noFill/>
        </p:spPr>
        <p:txBody>
          <a:bodyPr wrap="square" rtlCol="0">
            <a:spAutoFit/>
          </a:bodyPr>
          <a:lstStyle/>
          <a:p>
            <a:pPr algn="ctr"/>
            <a:r>
              <a:rPr lang="en-US" b="1" dirty="0">
                <a:solidFill>
                  <a:srgbClr val="BFBFBF"/>
                </a:solidFill>
              </a:rPr>
              <a:t>P</a:t>
            </a:r>
            <a:endParaRPr lang="en-US" b="1" dirty="0">
              <a:solidFill>
                <a:schemeClr val="bg1">
                  <a:lumMod val="75000"/>
                </a:schemeClr>
              </a:solidFill>
            </a:endParaRP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sp>
        <p:nvSpPr>
          <p:cNvPr id="65" name="TextBox 64">
            <a:extLst>
              <a:ext uri="{FF2B5EF4-FFF2-40B4-BE49-F238E27FC236}">
                <a16:creationId xmlns:a16="http://schemas.microsoft.com/office/drawing/2014/main" id="{0A2A848C-EB25-4BC9-AF25-6A2BFEAA436B}"/>
              </a:ext>
            </a:extLst>
          </p:cNvPr>
          <p:cNvSpPr txBox="1"/>
          <p:nvPr/>
        </p:nvSpPr>
        <p:spPr>
          <a:xfrm>
            <a:off x="2703166" y="4328643"/>
            <a:ext cx="1391921" cy="369332"/>
          </a:xfrm>
          <a:prstGeom prst="rect">
            <a:avLst/>
          </a:prstGeom>
          <a:noFill/>
        </p:spPr>
        <p:txBody>
          <a:bodyPr wrap="square" rtlCol="0">
            <a:spAutoFit/>
          </a:bodyPr>
          <a:lstStyle/>
          <a:p>
            <a:pPr algn="ctr"/>
            <a:r>
              <a:rPr lang="en-US" b="1" i="1" dirty="0"/>
              <a:t>Read x</a:t>
            </a:r>
          </a:p>
        </p:txBody>
      </p:sp>
      <p:cxnSp>
        <p:nvCxnSpPr>
          <p:cNvPr id="66" name="Connector: Curved 65">
            <a:extLst>
              <a:ext uri="{FF2B5EF4-FFF2-40B4-BE49-F238E27FC236}">
                <a16:creationId xmlns:a16="http://schemas.microsoft.com/office/drawing/2014/main" id="{6425C110-39AB-404C-B5C3-C9D10ABF0F49}"/>
              </a:ext>
            </a:extLst>
          </p:cNvPr>
          <p:cNvCxnSpPr>
            <a:cxnSpLocks/>
          </p:cNvCxnSpPr>
          <p:nvPr/>
        </p:nvCxnSpPr>
        <p:spPr>
          <a:xfrm rot="10800000">
            <a:off x="2703167"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5" name="Oval 84">
            <a:extLst>
              <a:ext uri="{FF2B5EF4-FFF2-40B4-BE49-F238E27FC236}">
                <a16:creationId xmlns:a16="http://schemas.microsoft.com/office/drawing/2014/main" id="{EF54C19A-E398-43F4-B28F-CA7B4491FA39}"/>
              </a:ext>
            </a:extLst>
          </p:cNvPr>
          <p:cNvSpPr/>
          <p:nvPr/>
        </p:nvSpPr>
        <p:spPr>
          <a:xfrm>
            <a:off x="2365991"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125" name="Connector: Curved 124">
            <a:extLst>
              <a:ext uri="{FF2B5EF4-FFF2-40B4-BE49-F238E27FC236}">
                <a16:creationId xmlns:a16="http://schemas.microsoft.com/office/drawing/2014/main" id="{9B6D36E4-8C22-4781-96CC-9E4B4A970CD5}"/>
              </a:ext>
            </a:extLst>
          </p:cNvPr>
          <p:cNvCxnSpPr>
            <a:cxnSpLocks/>
            <a:stCxn id="122" idx="0"/>
            <a:endCxn id="73" idx="2"/>
          </p:cNvCxnSpPr>
          <p:nvPr/>
        </p:nvCxnSpPr>
        <p:spPr>
          <a:xfrm rot="5400000" flipH="1" flipV="1">
            <a:off x="3569444" y="2015197"/>
            <a:ext cx="1073185" cy="1402492"/>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26" name="Oval 125">
            <a:extLst>
              <a:ext uri="{FF2B5EF4-FFF2-40B4-BE49-F238E27FC236}">
                <a16:creationId xmlns:a16="http://schemas.microsoft.com/office/drawing/2014/main" id="{1F7F30A6-6A8F-4F28-A4C5-450FB21520FF}"/>
              </a:ext>
            </a:extLst>
          </p:cNvPr>
          <p:cNvSpPr/>
          <p:nvPr/>
        </p:nvSpPr>
        <p:spPr>
          <a:xfrm>
            <a:off x="3926825" y="2616498"/>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cxnSp>
        <p:nvCxnSpPr>
          <p:cNvPr id="127" name="Connector: Curved 126">
            <a:extLst>
              <a:ext uri="{FF2B5EF4-FFF2-40B4-BE49-F238E27FC236}">
                <a16:creationId xmlns:a16="http://schemas.microsoft.com/office/drawing/2014/main" id="{AEF35692-9BDC-4205-8AD6-FDEA92B30FF1}"/>
              </a:ext>
            </a:extLst>
          </p:cNvPr>
          <p:cNvCxnSpPr>
            <a:cxnSpLocks/>
            <a:stCxn id="73" idx="2"/>
            <a:endCxn id="122" idx="0"/>
          </p:cNvCxnSpPr>
          <p:nvPr/>
        </p:nvCxnSpPr>
        <p:spPr>
          <a:xfrm rot="5400000">
            <a:off x="3569444" y="2015196"/>
            <a:ext cx="1073185" cy="1402492"/>
          </a:xfrm>
          <a:prstGeom prst="curvedConnector3">
            <a:avLst>
              <a:gd name="adj1" fmla="val 16784"/>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30" name="Oval 129">
            <a:extLst>
              <a:ext uri="{FF2B5EF4-FFF2-40B4-BE49-F238E27FC236}">
                <a16:creationId xmlns:a16="http://schemas.microsoft.com/office/drawing/2014/main" id="{2A69E91A-2066-46A5-B367-C586D87E00B5}"/>
              </a:ext>
            </a:extLst>
          </p:cNvPr>
          <p:cNvSpPr/>
          <p:nvPr/>
        </p:nvSpPr>
        <p:spPr>
          <a:xfrm>
            <a:off x="3834811" y="225748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131" name="Oval 130">
            <a:extLst>
              <a:ext uri="{FF2B5EF4-FFF2-40B4-BE49-F238E27FC236}">
                <a16:creationId xmlns:a16="http://schemas.microsoft.com/office/drawing/2014/main" id="{B2056303-68E3-4096-9CD9-BFA91DEF0058}"/>
              </a:ext>
            </a:extLst>
          </p:cNvPr>
          <p:cNvSpPr/>
          <p:nvPr/>
        </p:nvSpPr>
        <p:spPr>
          <a:xfrm>
            <a:off x="3870416" y="905420"/>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133" name="Rectangle 132">
            <a:extLst>
              <a:ext uri="{FF2B5EF4-FFF2-40B4-BE49-F238E27FC236}">
                <a16:creationId xmlns:a16="http://schemas.microsoft.com/office/drawing/2014/main" id="{041EB6E3-7989-4EF6-B4E2-EC16C3DC0BC2}"/>
              </a:ext>
            </a:extLst>
          </p:cNvPr>
          <p:cNvSpPr/>
          <p:nvPr/>
        </p:nvSpPr>
        <p:spPr>
          <a:xfrm>
            <a:off x="2748195" y="3290901"/>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34" name="Connector: Curved 133">
            <a:extLst>
              <a:ext uri="{FF2B5EF4-FFF2-40B4-BE49-F238E27FC236}">
                <a16:creationId xmlns:a16="http://schemas.microsoft.com/office/drawing/2014/main" id="{BFA43F54-148C-495B-85D0-55B9A8813EC0}"/>
              </a:ext>
            </a:extLst>
          </p:cNvPr>
          <p:cNvCxnSpPr>
            <a:cxnSpLocks/>
            <a:stCxn id="92" idx="1"/>
            <a:endCxn id="93" idx="1"/>
          </p:cNvCxnSpPr>
          <p:nvPr/>
        </p:nvCxnSpPr>
        <p:spPr>
          <a:xfrm rot="10800000" flipV="1">
            <a:off x="2708832" y="3538943"/>
            <a:ext cx="12700" cy="589762"/>
          </a:xfrm>
          <a:prstGeom prst="curvedConnector3">
            <a:avLst>
              <a:gd name="adj1" fmla="val -1983047"/>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35" name="Oval 134">
            <a:extLst>
              <a:ext uri="{FF2B5EF4-FFF2-40B4-BE49-F238E27FC236}">
                <a16:creationId xmlns:a16="http://schemas.microsoft.com/office/drawing/2014/main" id="{2AF0EA79-B2C5-4C3E-AD4C-02B2FF8D2D1C}"/>
              </a:ext>
            </a:extLst>
          </p:cNvPr>
          <p:cNvSpPr/>
          <p:nvPr/>
        </p:nvSpPr>
        <p:spPr>
          <a:xfrm>
            <a:off x="2827544" y="364203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spTree>
    <p:extLst>
      <p:ext uri="{BB962C8B-B14F-4D97-AF65-F5344CB8AC3E}">
        <p14:creationId xmlns:p14="http://schemas.microsoft.com/office/powerpoint/2010/main" val="426174545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Sharer Pointers Overflow</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18</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AE9AD6E8-6023-4935-9123-6692DBCD1764}"/>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endParaRPr lang="en-US" b="1" dirty="0">
              <a:solidFill>
                <a:schemeClr val="tx1"/>
              </a:solidFill>
            </a:endParaRPr>
          </a:p>
        </p:txBody>
      </p:sp>
      <p:sp>
        <p:nvSpPr>
          <p:cNvPr id="83" name="Rectangle 82">
            <a:extLst>
              <a:ext uri="{FF2B5EF4-FFF2-40B4-BE49-F238E27FC236}">
                <a16:creationId xmlns:a16="http://schemas.microsoft.com/office/drawing/2014/main" id="{CA74EE97-9B1B-4646-A52D-A5981B103647}"/>
              </a:ext>
            </a:extLst>
          </p:cNvPr>
          <p:cNvSpPr/>
          <p:nvPr/>
        </p:nvSpPr>
        <p:spPr>
          <a:xfrm>
            <a:off x="4050035" y="1477180"/>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4" name="Rectangle 83">
            <a:extLst>
              <a:ext uri="{FF2B5EF4-FFF2-40B4-BE49-F238E27FC236}">
                <a16:creationId xmlns:a16="http://schemas.microsoft.com/office/drawing/2014/main" id="{A46216EC-2111-41A5-9BA8-1736FE653D72}"/>
              </a:ext>
            </a:extLst>
          </p:cNvPr>
          <p:cNvSpPr/>
          <p:nvPr/>
        </p:nvSpPr>
        <p:spPr>
          <a:xfrm>
            <a:off x="4226245" y="1477180"/>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7" name="TextBox 86">
            <a:extLst>
              <a:ext uri="{FF2B5EF4-FFF2-40B4-BE49-F238E27FC236}">
                <a16:creationId xmlns:a16="http://schemas.microsoft.com/office/drawing/2014/main" id="{91BCE065-4C5A-4AEF-BDDC-B30CA2D88695}"/>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Shared</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90" name="Straight Connector 89">
            <a:extLst>
              <a:ext uri="{FF2B5EF4-FFF2-40B4-BE49-F238E27FC236}">
                <a16:creationId xmlns:a16="http://schemas.microsoft.com/office/drawing/2014/main" id="{E61FAC1E-311B-4ACB-89A7-D233F56325B5}"/>
              </a:ext>
            </a:extLst>
          </p:cNvPr>
          <p:cNvCxnSpPr>
            <a:cxnSpLocks/>
            <a:endCxn id="7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71F48028-29B1-47B2-B5DE-47C4F7B1C8E6}"/>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9" name="Rectangle: Rounded Corners 98">
            <a:extLst>
              <a:ext uri="{FF2B5EF4-FFF2-40B4-BE49-F238E27FC236}">
                <a16:creationId xmlns:a16="http://schemas.microsoft.com/office/drawing/2014/main" id="{CC42375B-904D-4301-981A-E65CFD333922}"/>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02" name="Straight Connector 101">
            <a:extLst>
              <a:ext uri="{FF2B5EF4-FFF2-40B4-BE49-F238E27FC236}">
                <a16:creationId xmlns:a16="http://schemas.microsoft.com/office/drawing/2014/main" id="{BEF12C0A-9727-4652-A411-D8FEAC6A98D8}"/>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9283DB9-F143-4BD1-A639-DED458D8692A}"/>
              </a:ext>
            </a:extLst>
          </p:cNvPr>
          <p:cNvCxnSpPr>
            <a:cxnSpLocks/>
            <a:stCxn id="9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4" name="Rectangle 103">
            <a:extLst>
              <a:ext uri="{FF2B5EF4-FFF2-40B4-BE49-F238E27FC236}">
                <a16:creationId xmlns:a16="http://schemas.microsoft.com/office/drawing/2014/main" id="{336FE889-2BA1-4790-9E58-A1A127F88437}"/>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05" name="Rectangle: Rounded Corners 104">
            <a:extLst>
              <a:ext uri="{FF2B5EF4-FFF2-40B4-BE49-F238E27FC236}">
                <a16:creationId xmlns:a16="http://schemas.microsoft.com/office/drawing/2014/main" id="{A681560B-002C-4F29-B9CD-9C121108A375}"/>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08" name="Straight Connector 107">
            <a:extLst>
              <a:ext uri="{FF2B5EF4-FFF2-40B4-BE49-F238E27FC236}">
                <a16:creationId xmlns:a16="http://schemas.microsoft.com/office/drawing/2014/main" id="{3C793850-C2CE-4D59-B4A2-2201E02944D8}"/>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4A295AF-1D87-4BBF-9A63-45E83CB31F2E}"/>
              </a:ext>
            </a:extLst>
          </p:cNvPr>
          <p:cNvCxnSpPr>
            <a:cxnSpLocks/>
            <a:stCxn id="10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1" name="Straight Connector 110">
            <a:extLst>
              <a:ext uri="{FF2B5EF4-FFF2-40B4-BE49-F238E27FC236}">
                <a16:creationId xmlns:a16="http://schemas.microsoft.com/office/drawing/2014/main" id="{DE68E112-58D7-49DB-A5A3-7F4C8A8D9C83}"/>
              </a:ext>
            </a:extLst>
          </p:cNvPr>
          <p:cNvCxnSpPr>
            <a:cxnSpLocks/>
            <a:endCxn id="11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518980F1-7F1B-4AAF-8BF4-22993B167FDE}"/>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F08275D0-EFBE-4915-96BB-020DDA479305}"/>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8" name="Straight Connector 117">
            <a:extLst>
              <a:ext uri="{FF2B5EF4-FFF2-40B4-BE49-F238E27FC236}">
                <a16:creationId xmlns:a16="http://schemas.microsoft.com/office/drawing/2014/main" id="{6D2FD84E-F5A0-46DC-8149-9F2F65159D5A}"/>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F9C4374C-7A87-4A22-9FB2-509B5E8C9C00}"/>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20" name="Straight Connector 119">
            <a:extLst>
              <a:ext uri="{FF2B5EF4-FFF2-40B4-BE49-F238E27FC236}">
                <a16:creationId xmlns:a16="http://schemas.microsoft.com/office/drawing/2014/main" id="{AEADA338-22A0-405F-9AD1-96F2D071E8AC}"/>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3" name="Rectangle 122">
            <a:extLst>
              <a:ext uri="{FF2B5EF4-FFF2-40B4-BE49-F238E27FC236}">
                <a16:creationId xmlns:a16="http://schemas.microsoft.com/office/drawing/2014/main" id="{B62C823D-8E42-42D0-B6F5-4E9020843099}"/>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4" name="Rectangle 123">
            <a:extLst>
              <a:ext uri="{FF2B5EF4-FFF2-40B4-BE49-F238E27FC236}">
                <a16:creationId xmlns:a16="http://schemas.microsoft.com/office/drawing/2014/main" id="{3DA469AC-D73F-482E-BFA3-EE2B04F98184}"/>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128" name="TextBox 127">
            <a:extLst>
              <a:ext uri="{FF2B5EF4-FFF2-40B4-BE49-F238E27FC236}">
                <a16:creationId xmlns:a16="http://schemas.microsoft.com/office/drawing/2014/main" id="{415D6E83-6378-4C23-A395-6613B9E36FE1}"/>
              </a:ext>
            </a:extLst>
          </p:cNvPr>
          <p:cNvSpPr txBox="1"/>
          <p:nvPr/>
        </p:nvSpPr>
        <p:spPr>
          <a:xfrm>
            <a:off x="3939777" y="1086669"/>
            <a:ext cx="567291" cy="369332"/>
          </a:xfrm>
          <a:prstGeom prst="rect">
            <a:avLst/>
          </a:prstGeom>
          <a:noFill/>
        </p:spPr>
        <p:txBody>
          <a:bodyPr wrap="square" rtlCol="0">
            <a:spAutoFit/>
          </a:bodyPr>
          <a:lstStyle/>
          <a:p>
            <a:pPr algn="ctr"/>
            <a:r>
              <a:rPr lang="en-US" b="1" dirty="0">
                <a:solidFill>
                  <a:srgbClr val="BFBFBF"/>
                </a:solidFill>
              </a:rPr>
              <a:t>P</a:t>
            </a:r>
            <a:endParaRPr lang="en-US" b="1" dirty="0">
              <a:solidFill>
                <a:schemeClr val="bg1">
                  <a:lumMod val="75000"/>
                </a:schemeClr>
              </a:solidFill>
            </a:endParaRP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sp>
        <p:nvSpPr>
          <p:cNvPr id="133" name="Rectangle 132">
            <a:extLst>
              <a:ext uri="{FF2B5EF4-FFF2-40B4-BE49-F238E27FC236}">
                <a16:creationId xmlns:a16="http://schemas.microsoft.com/office/drawing/2014/main" id="{041EB6E3-7989-4EF6-B4E2-EC16C3DC0BC2}"/>
              </a:ext>
            </a:extLst>
          </p:cNvPr>
          <p:cNvSpPr/>
          <p:nvPr/>
        </p:nvSpPr>
        <p:spPr>
          <a:xfrm>
            <a:off x="2748195" y="3290901"/>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sp>
        <p:nvSpPr>
          <p:cNvPr id="85" name="Rectangle: Rounded Corners 84">
            <a:extLst>
              <a:ext uri="{FF2B5EF4-FFF2-40B4-BE49-F238E27FC236}">
                <a16:creationId xmlns:a16="http://schemas.microsoft.com/office/drawing/2014/main" id="{1434CE4A-1E47-4E6D-B739-87AFE6EFA6ED}"/>
              </a:ext>
            </a:extLst>
          </p:cNvPr>
          <p:cNvSpPr/>
          <p:nvPr/>
        </p:nvSpPr>
        <p:spPr>
          <a:xfrm>
            <a:off x="1791331" y="1450162"/>
            <a:ext cx="5543088" cy="2516608"/>
          </a:xfrm>
          <a:prstGeom prst="roundRect">
            <a:avLst/>
          </a:prstGeom>
          <a:solidFill>
            <a:schemeClr val="accent2"/>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What would happen now in standard MESI if a write came?</a:t>
            </a:r>
          </a:p>
          <a:p>
            <a:pPr algn="ctr"/>
            <a:r>
              <a:rPr lang="en-US" sz="2000" i="1" dirty="0">
                <a:solidFill>
                  <a:schemeClr val="tx1"/>
                </a:solidFill>
              </a:rPr>
              <a:t>(Hint: write-invalidate)</a:t>
            </a:r>
            <a:r>
              <a:rPr lang="en-US" sz="3200" dirty="0">
                <a:solidFill>
                  <a:schemeClr val="tx1"/>
                </a:solidFill>
              </a:rPr>
              <a:t> </a:t>
            </a:r>
          </a:p>
        </p:txBody>
      </p:sp>
    </p:spTree>
    <p:extLst>
      <p:ext uri="{BB962C8B-B14F-4D97-AF65-F5344CB8AC3E}">
        <p14:creationId xmlns:p14="http://schemas.microsoft.com/office/powerpoint/2010/main" val="7645209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Write Miss</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19</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AE9AD6E8-6023-4935-9123-6692DBCD1764}"/>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endParaRPr lang="en-US" b="1" dirty="0">
              <a:solidFill>
                <a:schemeClr val="tx1"/>
              </a:solidFill>
            </a:endParaRPr>
          </a:p>
        </p:txBody>
      </p:sp>
      <p:sp>
        <p:nvSpPr>
          <p:cNvPr id="83" name="Rectangle 82">
            <a:extLst>
              <a:ext uri="{FF2B5EF4-FFF2-40B4-BE49-F238E27FC236}">
                <a16:creationId xmlns:a16="http://schemas.microsoft.com/office/drawing/2014/main" id="{CA74EE97-9B1B-4646-A52D-A5981B103647}"/>
              </a:ext>
            </a:extLst>
          </p:cNvPr>
          <p:cNvSpPr/>
          <p:nvPr/>
        </p:nvSpPr>
        <p:spPr>
          <a:xfrm>
            <a:off x="4050035" y="1477180"/>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4" name="Rectangle 83">
            <a:extLst>
              <a:ext uri="{FF2B5EF4-FFF2-40B4-BE49-F238E27FC236}">
                <a16:creationId xmlns:a16="http://schemas.microsoft.com/office/drawing/2014/main" id="{A46216EC-2111-41A5-9BA8-1736FE653D72}"/>
              </a:ext>
            </a:extLst>
          </p:cNvPr>
          <p:cNvSpPr/>
          <p:nvPr/>
        </p:nvSpPr>
        <p:spPr>
          <a:xfrm>
            <a:off x="4226245" y="1477180"/>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7" name="TextBox 86">
            <a:extLst>
              <a:ext uri="{FF2B5EF4-FFF2-40B4-BE49-F238E27FC236}">
                <a16:creationId xmlns:a16="http://schemas.microsoft.com/office/drawing/2014/main" id="{91BCE065-4C5A-4AEF-BDDC-B30CA2D88695}"/>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Shared</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90" name="Straight Connector 89">
            <a:extLst>
              <a:ext uri="{FF2B5EF4-FFF2-40B4-BE49-F238E27FC236}">
                <a16:creationId xmlns:a16="http://schemas.microsoft.com/office/drawing/2014/main" id="{E61FAC1E-311B-4ACB-89A7-D233F56325B5}"/>
              </a:ext>
            </a:extLst>
          </p:cNvPr>
          <p:cNvCxnSpPr>
            <a:cxnSpLocks/>
            <a:endCxn id="7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71F48028-29B1-47B2-B5DE-47C4F7B1C8E6}"/>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9" name="Rectangle: Rounded Corners 98">
            <a:extLst>
              <a:ext uri="{FF2B5EF4-FFF2-40B4-BE49-F238E27FC236}">
                <a16:creationId xmlns:a16="http://schemas.microsoft.com/office/drawing/2014/main" id="{CC42375B-904D-4301-981A-E65CFD333922}"/>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02" name="Straight Connector 101">
            <a:extLst>
              <a:ext uri="{FF2B5EF4-FFF2-40B4-BE49-F238E27FC236}">
                <a16:creationId xmlns:a16="http://schemas.microsoft.com/office/drawing/2014/main" id="{BEF12C0A-9727-4652-A411-D8FEAC6A98D8}"/>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9283DB9-F143-4BD1-A639-DED458D8692A}"/>
              </a:ext>
            </a:extLst>
          </p:cNvPr>
          <p:cNvCxnSpPr>
            <a:cxnSpLocks/>
            <a:stCxn id="9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4" name="Rectangle 103">
            <a:extLst>
              <a:ext uri="{FF2B5EF4-FFF2-40B4-BE49-F238E27FC236}">
                <a16:creationId xmlns:a16="http://schemas.microsoft.com/office/drawing/2014/main" id="{336FE889-2BA1-4790-9E58-A1A127F88437}"/>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05" name="Rectangle: Rounded Corners 104">
            <a:extLst>
              <a:ext uri="{FF2B5EF4-FFF2-40B4-BE49-F238E27FC236}">
                <a16:creationId xmlns:a16="http://schemas.microsoft.com/office/drawing/2014/main" id="{A681560B-002C-4F29-B9CD-9C121108A375}"/>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08" name="Straight Connector 107">
            <a:extLst>
              <a:ext uri="{FF2B5EF4-FFF2-40B4-BE49-F238E27FC236}">
                <a16:creationId xmlns:a16="http://schemas.microsoft.com/office/drawing/2014/main" id="{3C793850-C2CE-4D59-B4A2-2201E02944D8}"/>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4A295AF-1D87-4BBF-9A63-45E83CB31F2E}"/>
              </a:ext>
            </a:extLst>
          </p:cNvPr>
          <p:cNvCxnSpPr>
            <a:cxnSpLocks/>
            <a:stCxn id="10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1" name="Straight Connector 110">
            <a:extLst>
              <a:ext uri="{FF2B5EF4-FFF2-40B4-BE49-F238E27FC236}">
                <a16:creationId xmlns:a16="http://schemas.microsoft.com/office/drawing/2014/main" id="{DE68E112-58D7-49DB-A5A3-7F4C8A8D9C83}"/>
              </a:ext>
            </a:extLst>
          </p:cNvPr>
          <p:cNvCxnSpPr>
            <a:cxnSpLocks/>
            <a:endCxn id="11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518980F1-7F1B-4AAF-8BF4-22993B167FDE}"/>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F08275D0-EFBE-4915-96BB-020DDA479305}"/>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8" name="Straight Connector 117">
            <a:extLst>
              <a:ext uri="{FF2B5EF4-FFF2-40B4-BE49-F238E27FC236}">
                <a16:creationId xmlns:a16="http://schemas.microsoft.com/office/drawing/2014/main" id="{6D2FD84E-F5A0-46DC-8149-9F2F65159D5A}"/>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Rectangle 118">
            <a:extLst>
              <a:ext uri="{FF2B5EF4-FFF2-40B4-BE49-F238E27FC236}">
                <a16:creationId xmlns:a16="http://schemas.microsoft.com/office/drawing/2014/main" id="{F9C4374C-7A87-4A22-9FB2-509B5E8C9C00}"/>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20" name="Straight Connector 119">
            <a:extLst>
              <a:ext uri="{FF2B5EF4-FFF2-40B4-BE49-F238E27FC236}">
                <a16:creationId xmlns:a16="http://schemas.microsoft.com/office/drawing/2014/main" id="{AEADA338-22A0-405F-9AD1-96F2D071E8AC}"/>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3" name="Rectangle 122">
            <a:extLst>
              <a:ext uri="{FF2B5EF4-FFF2-40B4-BE49-F238E27FC236}">
                <a16:creationId xmlns:a16="http://schemas.microsoft.com/office/drawing/2014/main" id="{B62C823D-8E42-42D0-B6F5-4E9020843099}"/>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4" name="Rectangle 123">
            <a:extLst>
              <a:ext uri="{FF2B5EF4-FFF2-40B4-BE49-F238E27FC236}">
                <a16:creationId xmlns:a16="http://schemas.microsoft.com/office/drawing/2014/main" id="{3DA469AC-D73F-482E-BFA3-EE2B04F98184}"/>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128" name="TextBox 127">
            <a:extLst>
              <a:ext uri="{FF2B5EF4-FFF2-40B4-BE49-F238E27FC236}">
                <a16:creationId xmlns:a16="http://schemas.microsoft.com/office/drawing/2014/main" id="{415D6E83-6378-4C23-A395-6613B9E36FE1}"/>
              </a:ext>
            </a:extLst>
          </p:cNvPr>
          <p:cNvSpPr txBox="1"/>
          <p:nvPr/>
        </p:nvSpPr>
        <p:spPr>
          <a:xfrm>
            <a:off x="3939777" y="1086669"/>
            <a:ext cx="567291" cy="369332"/>
          </a:xfrm>
          <a:prstGeom prst="rect">
            <a:avLst/>
          </a:prstGeom>
          <a:noFill/>
        </p:spPr>
        <p:txBody>
          <a:bodyPr wrap="square" rtlCol="0">
            <a:spAutoFit/>
          </a:bodyPr>
          <a:lstStyle/>
          <a:p>
            <a:pPr algn="ctr"/>
            <a:r>
              <a:rPr lang="en-US" b="1" dirty="0">
                <a:solidFill>
                  <a:srgbClr val="BFBFBF"/>
                </a:solidFill>
              </a:rPr>
              <a:t>P</a:t>
            </a:r>
            <a:endParaRPr lang="en-US" b="1" dirty="0">
              <a:solidFill>
                <a:schemeClr val="bg1">
                  <a:lumMod val="75000"/>
                </a:schemeClr>
              </a:solidFill>
            </a:endParaRP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sp>
        <p:nvSpPr>
          <p:cNvPr id="133" name="Rectangle 132">
            <a:extLst>
              <a:ext uri="{FF2B5EF4-FFF2-40B4-BE49-F238E27FC236}">
                <a16:creationId xmlns:a16="http://schemas.microsoft.com/office/drawing/2014/main" id="{041EB6E3-7989-4EF6-B4E2-EC16C3DC0BC2}"/>
              </a:ext>
            </a:extLst>
          </p:cNvPr>
          <p:cNvSpPr/>
          <p:nvPr/>
        </p:nvSpPr>
        <p:spPr>
          <a:xfrm>
            <a:off x="2748195" y="3290901"/>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sp>
        <p:nvSpPr>
          <p:cNvPr id="66" name="TextBox 65">
            <a:extLst>
              <a:ext uri="{FF2B5EF4-FFF2-40B4-BE49-F238E27FC236}">
                <a16:creationId xmlns:a16="http://schemas.microsoft.com/office/drawing/2014/main" id="{BF0D6366-7BED-4AF8-8982-13C981D5EC76}"/>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85" name="Connector: Curved 84">
            <a:extLst>
              <a:ext uri="{FF2B5EF4-FFF2-40B4-BE49-F238E27FC236}">
                <a16:creationId xmlns:a16="http://schemas.microsoft.com/office/drawing/2014/main" id="{6DF40CCE-A35C-45E7-BFEA-BDF936DD6F78}"/>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15" name="Oval 114">
            <a:extLst>
              <a:ext uri="{FF2B5EF4-FFF2-40B4-BE49-F238E27FC236}">
                <a16:creationId xmlns:a16="http://schemas.microsoft.com/office/drawing/2014/main" id="{F80CD3E7-0185-444A-B4F5-1D4443CA079C}"/>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spTree>
    <p:extLst>
      <p:ext uri="{BB962C8B-B14F-4D97-AF65-F5344CB8AC3E}">
        <p14:creationId xmlns:p14="http://schemas.microsoft.com/office/powerpoint/2010/main" val="3544041772"/>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83B5D0-C2C0-49F6-BBF8-AB1C705BF499}"/>
              </a:ext>
            </a:extLst>
          </p:cNvPr>
          <p:cNvSpPr>
            <a:spLocks noGrp="1"/>
          </p:cNvSpPr>
          <p:nvPr>
            <p:ph idx="1"/>
          </p:nvPr>
        </p:nvSpPr>
        <p:spPr/>
        <p:txBody>
          <a:bodyPr/>
          <a:lstStyle/>
          <a:p>
            <a:r>
              <a:rPr lang="de-DE" dirty="0"/>
              <a:t>Current trends are leading to larger manycores</a:t>
            </a:r>
          </a:p>
          <a:p>
            <a:r>
              <a:rPr lang="de-DE" dirty="0">
                <a:solidFill>
                  <a:schemeClr val="accent6">
                    <a:lumMod val="75000"/>
                  </a:schemeClr>
                </a:solidFill>
              </a:rPr>
              <a:t>Wireless on-chip communication </a:t>
            </a:r>
            <a:r>
              <a:rPr lang="de-DE" dirty="0"/>
              <a:t>holds promise for the implementation of fast networks for these multiprocessors</a:t>
            </a:r>
          </a:p>
          <a:p>
            <a:r>
              <a:rPr lang="de-DE" dirty="0"/>
              <a:t>In complement of a wired NoC, wireless provides</a:t>
            </a:r>
          </a:p>
          <a:p>
            <a:pPr lvl="1">
              <a:buFont typeface="Wingdings" panose="05000000000000000000" pitchFamily="2" charset="2"/>
              <a:buChar char=""/>
            </a:pPr>
            <a:r>
              <a:rPr lang="de-DE" dirty="0"/>
              <a:t> Low latency</a:t>
            </a:r>
          </a:p>
          <a:p>
            <a:pPr lvl="1">
              <a:buFont typeface="Wingdings" panose="05000000000000000000" pitchFamily="2" charset="2"/>
              <a:buChar char=""/>
            </a:pPr>
            <a:r>
              <a:rPr lang="de-DE" dirty="0"/>
              <a:t> Natural </a:t>
            </a:r>
            <a:r>
              <a:rPr lang="de-DE" dirty="0">
                <a:solidFill>
                  <a:schemeClr val="accent6">
                    <a:lumMod val="75000"/>
                  </a:schemeClr>
                </a:solidFill>
              </a:rPr>
              <a:t>broadcast</a:t>
            </a:r>
            <a:r>
              <a:rPr lang="de-DE" dirty="0"/>
              <a:t> capabilities</a:t>
            </a:r>
          </a:p>
          <a:p>
            <a:pPr lvl="1">
              <a:buFont typeface="Wingdings" panose="05000000000000000000" pitchFamily="2" charset="2"/>
              <a:buChar char=""/>
            </a:pPr>
            <a:r>
              <a:rPr lang="de-DE" dirty="0"/>
              <a:t> Flexibility</a:t>
            </a:r>
          </a:p>
        </p:txBody>
      </p:sp>
      <p:sp>
        <p:nvSpPr>
          <p:cNvPr id="3" name="Title 2">
            <a:extLst>
              <a:ext uri="{FF2B5EF4-FFF2-40B4-BE49-F238E27FC236}">
                <a16:creationId xmlns:a16="http://schemas.microsoft.com/office/drawing/2014/main" id="{E8B4FF4C-161B-4A97-A177-DA5D5F7EA820}"/>
              </a:ext>
            </a:extLst>
          </p:cNvPr>
          <p:cNvSpPr>
            <a:spLocks noGrp="1"/>
          </p:cNvSpPr>
          <p:nvPr>
            <p:ph type="title"/>
          </p:nvPr>
        </p:nvSpPr>
        <p:spPr/>
        <p:txBody>
          <a:bodyPr/>
          <a:lstStyle/>
          <a:p>
            <a:r>
              <a:rPr lang="en-US" dirty="0"/>
              <a:t>Context</a:t>
            </a:r>
          </a:p>
        </p:txBody>
      </p:sp>
      <p:sp>
        <p:nvSpPr>
          <p:cNvPr id="4" name="Date Placeholder 3">
            <a:extLst>
              <a:ext uri="{FF2B5EF4-FFF2-40B4-BE49-F238E27FC236}">
                <a16:creationId xmlns:a16="http://schemas.microsoft.com/office/drawing/2014/main" id="{9DBA6545-6721-4777-B2FA-03769A2E57DA}"/>
              </a:ext>
            </a:extLst>
          </p:cNvPr>
          <p:cNvSpPr>
            <a:spLocks noGrp="1"/>
          </p:cNvSpPr>
          <p:nvPr>
            <p:ph type="dt" sz="half" idx="10"/>
          </p:nvPr>
        </p:nvSpPr>
        <p:spPr/>
        <p:txBody>
          <a:bodyPr/>
          <a:lstStyle/>
          <a:p>
            <a:r>
              <a:rPr lang="en-US" noProof="1"/>
              <a:t>4 February 2021</a:t>
            </a:r>
          </a:p>
        </p:txBody>
      </p:sp>
      <p:sp>
        <p:nvSpPr>
          <p:cNvPr id="5" name="Footer Placeholder 4">
            <a:extLst>
              <a:ext uri="{FF2B5EF4-FFF2-40B4-BE49-F238E27FC236}">
                <a16:creationId xmlns:a16="http://schemas.microsoft.com/office/drawing/2014/main" id="{4DDF6657-2FCD-47DA-8093-B31BBB6EB1F0}"/>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7E3E2911-5C62-47FA-8F7F-29B00F33F312}"/>
              </a:ext>
            </a:extLst>
          </p:cNvPr>
          <p:cNvSpPr>
            <a:spLocks noGrp="1"/>
          </p:cNvSpPr>
          <p:nvPr>
            <p:ph type="sldNum" sz="quarter" idx="12"/>
          </p:nvPr>
        </p:nvSpPr>
        <p:spPr/>
        <p:txBody>
          <a:bodyPr/>
          <a:lstStyle/>
          <a:p>
            <a:fld id="{22DECF6A-13F7-418C-BBFC-95033FFCD5F1}" type="slidenum">
              <a:rPr lang="en-US" noProof="1" smtClean="0"/>
              <a:pPr/>
              <a:t>2</a:t>
            </a:fld>
            <a:endParaRPr lang="en-US" noProof="1"/>
          </a:p>
        </p:txBody>
      </p:sp>
      <p:pic>
        <p:nvPicPr>
          <p:cNvPr id="8" name="Picture 7">
            <a:extLst>
              <a:ext uri="{FF2B5EF4-FFF2-40B4-BE49-F238E27FC236}">
                <a16:creationId xmlns:a16="http://schemas.microsoft.com/office/drawing/2014/main" id="{4F1EB578-6127-4B02-8372-5B23C2ED644E}"/>
              </a:ext>
            </a:extLst>
          </p:cNvPr>
          <p:cNvPicPr>
            <a:picLocks noChangeAspect="1"/>
          </p:cNvPicPr>
          <p:nvPr/>
        </p:nvPicPr>
        <p:blipFill>
          <a:blip r:embed="rId3"/>
          <a:stretch>
            <a:fillRect/>
          </a:stretch>
        </p:blipFill>
        <p:spPr>
          <a:xfrm>
            <a:off x="4541874" y="2893594"/>
            <a:ext cx="3989458" cy="1645503"/>
          </a:xfrm>
          <a:prstGeom prst="rect">
            <a:avLst/>
          </a:prstGeom>
        </p:spPr>
      </p:pic>
    </p:spTree>
    <p:extLst>
      <p:ext uri="{BB962C8B-B14F-4D97-AF65-F5344CB8AC3E}">
        <p14:creationId xmlns:p14="http://schemas.microsoft.com/office/powerpoint/2010/main" val="3949358188"/>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Write Miss</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20</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AE9AD6E8-6023-4935-9123-6692DBCD1764}"/>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endParaRPr lang="en-US" b="1" dirty="0">
              <a:solidFill>
                <a:schemeClr val="tx1"/>
              </a:solidFill>
            </a:endParaRPr>
          </a:p>
        </p:txBody>
      </p:sp>
      <p:sp>
        <p:nvSpPr>
          <p:cNvPr id="83" name="Rectangle 82">
            <a:extLst>
              <a:ext uri="{FF2B5EF4-FFF2-40B4-BE49-F238E27FC236}">
                <a16:creationId xmlns:a16="http://schemas.microsoft.com/office/drawing/2014/main" id="{CA74EE97-9B1B-4646-A52D-A5981B103647}"/>
              </a:ext>
            </a:extLst>
          </p:cNvPr>
          <p:cNvSpPr/>
          <p:nvPr/>
        </p:nvSpPr>
        <p:spPr>
          <a:xfrm>
            <a:off x="4050035" y="1477180"/>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4" name="Rectangle 83">
            <a:extLst>
              <a:ext uri="{FF2B5EF4-FFF2-40B4-BE49-F238E27FC236}">
                <a16:creationId xmlns:a16="http://schemas.microsoft.com/office/drawing/2014/main" id="{A46216EC-2111-41A5-9BA8-1736FE653D72}"/>
              </a:ext>
            </a:extLst>
          </p:cNvPr>
          <p:cNvSpPr/>
          <p:nvPr/>
        </p:nvSpPr>
        <p:spPr>
          <a:xfrm>
            <a:off x="4226245" y="1477180"/>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7" name="TextBox 86">
            <a:extLst>
              <a:ext uri="{FF2B5EF4-FFF2-40B4-BE49-F238E27FC236}">
                <a16:creationId xmlns:a16="http://schemas.microsoft.com/office/drawing/2014/main" id="{91BCE065-4C5A-4AEF-BDDC-B30CA2D88695}"/>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Shared</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518980F1-7F1B-4AAF-8BF4-22993B167FDE}"/>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8" name="TextBox 127">
            <a:extLst>
              <a:ext uri="{FF2B5EF4-FFF2-40B4-BE49-F238E27FC236}">
                <a16:creationId xmlns:a16="http://schemas.microsoft.com/office/drawing/2014/main" id="{415D6E83-6378-4C23-A395-6613B9E36FE1}"/>
              </a:ext>
            </a:extLst>
          </p:cNvPr>
          <p:cNvSpPr txBox="1"/>
          <p:nvPr/>
        </p:nvSpPr>
        <p:spPr>
          <a:xfrm>
            <a:off x="3939777" y="1086669"/>
            <a:ext cx="567291" cy="369332"/>
          </a:xfrm>
          <a:prstGeom prst="rect">
            <a:avLst/>
          </a:prstGeom>
          <a:noFill/>
        </p:spPr>
        <p:txBody>
          <a:bodyPr wrap="square" rtlCol="0">
            <a:spAutoFit/>
          </a:bodyPr>
          <a:lstStyle/>
          <a:p>
            <a:pPr algn="ctr"/>
            <a:r>
              <a:rPr lang="en-US" b="1" dirty="0">
                <a:solidFill>
                  <a:srgbClr val="BFBFBF"/>
                </a:solidFill>
              </a:rPr>
              <a:t>P</a:t>
            </a:r>
            <a:endParaRPr lang="en-US" b="1" dirty="0">
              <a:solidFill>
                <a:schemeClr val="bg1">
                  <a:lumMod val="75000"/>
                </a:schemeClr>
              </a:solidFill>
            </a:endParaRP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sp>
        <p:nvSpPr>
          <p:cNvPr id="133" name="Rectangle 132">
            <a:extLst>
              <a:ext uri="{FF2B5EF4-FFF2-40B4-BE49-F238E27FC236}">
                <a16:creationId xmlns:a16="http://schemas.microsoft.com/office/drawing/2014/main" id="{041EB6E3-7989-4EF6-B4E2-EC16C3DC0BC2}"/>
              </a:ext>
            </a:extLst>
          </p:cNvPr>
          <p:cNvSpPr/>
          <p:nvPr/>
        </p:nvSpPr>
        <p:spPr>
          <a:xfrm>
            <a:off x="2748195" y="3290901"/>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25" name="Straight Connector 124">
            <a:extLst>
              <a:ext uri="{FF2B5EF4-FFF2-40B4-BE49-F238E27FC236}">
                <a16:creationId xmlns:a16="http://schemas.microsoft.com/office/drawing/2014/main" id="{6576308A-BE2D-40DB-B6ED-8421546758D6}"/>
              </a:ext>
            </a:extLst>
          </p:cNvPr>
          <p:cNvCxnSpPr>
            <a:cxnSpLocks/>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55030E05-7BB6-4926-AD7F-E8EC9F4FB48C}"/>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27" name="Rectangle: Rounded Corners 126">
            <a:extLst>
              <a:ext uri="{FF2B5EF4-FFF2-40B4-BE49-F238E27FC236}">
                <a16:creationId xmlns:a16="http://schemas.microsoft.com/office/drawing/2014/main" id="{0D67ED90-1197-41DF-A802-EB8EF3044139}"/>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32" name="Straight Connector 131">
            <a:extLst>
              <a:ext uri="{FF2B5EF4-FFF2-40B4-BE49-F238E27FC236}">
                <a16:creationId xmlns:a16="http://schemas.microsoft.com/office/drawing/2014/main" id="{31F933BA-CC1B-4816-A8DF-F4C0E4BA46FD}"/>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2A58EBA4-31F2-40E2-B24B-11441732F0E0}"/>
              </a:ext>
            </a:extLst>
          </p:cNvPr>
          <p:cNvCxnSpPr>
            <a:cxnSpLocks/>
            <a:stCxn id="127"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B8BF8CEF-F931-4831-A017-D4D251B17F30}"/>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36" name="Rectangle: Rounded Corners 135">
            <a:extLst>
              <a:ext uri="{FF2B5EF4-FFF2-40B4-BE49-F238E27FC236}">
                <a16:creationId xmlns:a16="http://schemas.microsoft.com/office/drawing/2014/main" id="{04A0ACC7-65B7-4C98-8C93-F900393D2921}"/>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39" name="Straight Connector 138">
            <a:extLst>
              <a:ext uri="{FF2B5EF4-FFF2-40B4-BE49-F238E27FC236}">
                <a16:creationId xmlns:a16="http://schemas.microsoft.com/office/drawing/2014/main" id="{912591D8-6EE3-4AAE-8462-6DFBEBA7EB45}"/>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5B1F1346-025A-49CA-9F0B-3BDDE0005F25}"/>
              </a:ext>
            </a:extLst>
          </p:cNvPr>
          <p:cNvCxnSpPr>
            <a:cxnSpLocks/>
            <a:stCxn id="136"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4699C0FF-EBFE-4110-8DDA-040739BF11DF}"/>
              </a:ext>
            </a:extLst>
          </p:cNvPr>
          <p:cNvCxnSpPr>
            <a:cxnSpLocks/>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2" name="Rectangle 141">
            <a:extLst>
              <a:ext uri="{FF2B5EF4-FFF2-40B4-BE49-F238E27FC236}">
                <a16:creationId xmlns:a16="http://schemas.microsoft.com/office/drawing/2014/main" id="{542C2A94-049C-4850-8B6E-EAEB5A1E9168}"/>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43" name="Straight Connector 142">
            <a:extLst>
              <a:ext uri="{FF2B5EF4-FFF2-40B4-BE49-F238E27FC236}">
                <a16:creationId xmlns:a16="http://schemas.microsoft.com/office/drawing/2014/main" id="{323CB3A5-A9AE-4392-857F-1873DABCECB5}"/>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4" name="Rectangle 143">
            <a:extLst>
              <a:ext uri="{FF2B5EF4-FFF2-40B4-BE49-F238E27FC236}">
                <a16:creationId xmlns:a16="http://schemas.microsoft.com/office/drawing/2014/main" id="{F9726E5D-CF23-4422-B117-472AAA0CA813}"/>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45" name="Straight Connector 144">
            <a:extLst>
              <a:ext uri="{FF2B5EF4-FFF2-40B4-BE49-F238E27FC236}">
                <a16:creationId xmlns:a16="http://schemas.microsoft.com/office/drawing/2014/main" id="{C7904670-2E51-469D-ABC4-C6DD33ABA8E6}"/>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6" name="Rectangle 145">
            <a:extLst>
              <a:ext uri="{FF2B5EF4-FFF2-40B4-BE49-F238E27FC236}">
                <a16:creationId xmlns:a16="http://schemas.microsoft.com/office/drawing/2014/main" id="{B0370564-E084-4226-995F-84D1F4BEF664}"/>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47" name="Rectangle 146">
            <a:extLst>
              <a:ext uri="{FF2B5EF4-FFF2-40B4-BE49-F238E27FC236}">
                <a16:creationId xmlns:a16="http://schemas.microsoft.com/office/drawing/2014/main" id="{BAFD7619-3FAC-4FF0-B63B-CE27CCDD6D2F}"/>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a:t>
            </a:r>
            <a:r>
              <a:rPr lang="en-US" sz="1400" i="1" dirty="0" err="1">
                <a:solidFill>
                  <a:schemeClr val="tx1"/>
                </a:solidFill>
              </a:rPr>
              <a:t>Inv</a:t>
            </a:r>
            <a:r>
              <a:rPr lang="en-US" sz="1400" i="1" dirty="0" err="1">
                <a:solidFill>
                  <a:schemeClr val="tx1"/>
                </a:solidFill>
                <a:sym typeface="Wingdings" panose="05000000000000000000" pitchFamily="2" charset="2"/>
              </a:rPr>
              <a:t>→Modified</a:t>
            </a:r>
            <a:endParaRPr lang="en-US" sz="1400" i="1" dirty="0">
              <a:solidFill>
                <a:schemeClr val="tx1"/>
              </a:solidFill>
            </a:endParaRPr>
          </a:p>
        </p:txBody>
      </p:sp>
      <p:sp>
        <p:nvSpPr>
          <p:cNvPr id="148" name="TextBox 147">
            <a:extLst>
              <a:ext uri="{FF2B5EF4-FFF2-40B4-BE49-F238E27FC236}">
                <a16:creationId xmlns:a16="http://schemas.microsoft.com/office/drawing/2014/main" id="{DE35383C-5361-41B2-A6E4-C2532AB8E455}"/>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149" name="Connector: Curved 148">
            <a:extLst>
              <a:ext uri="{FF2B5EF4-FFF2-40B4-BE49-F238E27FC236}">
                <a16:creationId xmlns:a16="http://schemas.microsoft.com/office/drawing/2014/main" id="{D1553F9B-DECF-4A87-9C6E-77A9FB9D93ED}"/>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50" name="Oval 149">
            <a:extLst>
              <a:ext uri="{FF2B5EF4-FFF2-40B4-BE49-F238E27FC236}">
                <a16:creationId xmlns:a16="http://schemas.microsoft.com/office/drawing/2014/main" id="{90753FC9-04CA-4745-A0F9-DE8BC0F69909}"/>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151" name="Connector: Curved 150">
            <a:extLst>
              <a:ext uri="{FF2B5EF4-FFF2-40B4-BE49-F238E27FC236}">
                <a16:creationId xmlns:a16="http://schemas.microsoft.com/office/drawing/2014/main" id="{CB4773D0-0B82-4B3D-B791-EB675A56CA3E}"/>
              </a:ext>
            </a:extLst>
          </p:cNvPr>
          <p:cNvCxnSpPr>
            <a:cxnSpLocks/>
            <a:stCxn id="147" idx="0"/>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52" name="Oval 151">
            <a:extLst>
              <a:ext uri="{FF2B5EF4-FFF2-40B4-BE49-F238E27FC236}">
                <a16:creationId xmlns:a16="http://schemas.microsoft.com/office/drawing/2014/main" id="{CABC7089-AB8B-4951-ABC0-B301D88CA122}"/>
              </a:ext>
            </a:extLst>
          </p:cNvPr>
          <p:cNvSpPr/>
          <p:nvPr/>
        </p:nvSpPr>
        <p:spPr>
          <a:xfrm>
            <a:off x="6197674" y="2602766"/>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spTree>
    <p:extLst>
      <p:ext uri="{BB962C8B-B14F-4D97-AF65-F5344CB8AC3E}">
        <p14:creationId xmlns:p14="http://schemas.microsoft.com/office/powerpoint/2010/main" val="35947368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Write Miss</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21</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13" name="Rectangle 112">
            <a:extLst>
              <a:ext uri="{FF2B5EF4-FFF2-40B4-BE49-F238E27FC236}">
                <a16:creationId xmlns:a16="http://schemas.microsoft.com/office/drawing/2014/main" id="{518980F1-7F1B-4AAF-8BF4-22993B167FDE}"/>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sp>
        <p:nvSpPr>
          <p:cNvPr id="133" name="Rectangle 132">
            <a:extLst>
              <a:ext uri="{FF2B5EF4-FFF2-40B4-BE49-F238E27FC236}">
                <a16:creationId xmlns:a16="http://schemas.microsoft.com/office/drawing/2014/main" id="{041EB6E3-7989-4EF6-B4E2-EC16C3DC0BC2}"/>
              </a:ext>
            </a:extLst>
          </p:cNvPr>
          <p:cNvSpPr/>
          <p:nvPr/>
        </p:nvSpPr>
        <p:spPr>
          <a:xfrm>
            <a:off x="2748195" y="3290901"/>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25" name="Straight Connector 124">
            <a:extLst>
              <a:ext uri="{FF2B5EF4-FFF2-40B4-BE49-F238E27FC236}">
                <a16:creationId xmlns:a16="http://schemas.microsoft.com/office/drawing/2014/main" id="{6576308A-BE2D-40DB-B6ED-8421546758D6}"/>
              </a:ext>
            </a:extLst>
          </p:cNvPr>
          <p:cNvCxnSpPr>
            <a:cxnSpLocks/>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55030E05-7BB6-4926-AD7F-E8EC9F4FB48C}"/>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27" name="Rectangle: Rounded Corners 126">
            <a:extLst>
              <a:ext uri="{FF2B5EF4-FFF2-40B4-BE49-F238E27FC236}">
                <a16:creationId xmlns:a16="http://schemas.microsoft.com/office/drawing/2014/main" id="{0D67ED90-1197-41DF-A802-EB8EF3044139}"/>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32" name="Straight Connector 131">
            <a:extLst>
              <a:ext uri="{FF2B5EF4-FFF2-40B4-BE49-F238E27FC236}">
                <a16:creationId xmlns:a16="http://schemas.microsoft.com/office/drawing/2014/main" id="{31F933BA-CC1B-4816-A8DF-F4C0E4BA46FD}"/>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2A58EBA4-31F2-40E2-B24B-11441732F0E0}"/>
              </a:ext>
            </a:extLst>
          </p:cNvPr>
          <p:cNvCxnSpPr>
            <a:cxnSpLocks/>
            <a:stCxn id="127"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B8BF8CEF-F931-4831-A017-D4D251B17F30}"/>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36" name="Rectangle: Rounded Corners 135">
            <a:extLst>
              <a:ext uri="{FF2B5EF4-FFF2-40B4-BE49-F238E27FC236}">
                <a16:creationId xmlns:a16="http://schemas.microsoft.com/office/drawing/2014/main" id="{04A0ACC7-65B7-4C98-8C93-F900393D2921}"/>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39" name="Straight Connector 138">
            <a:extLst>
              <a:ext uri="{FF2B5EF4-FFF2-40B4-BE49-F238E27FC236}">
                <a16:creationId xmlns:a16="http://schemas.microsoft.com/office/drawing/2014/main" id="{912591D8-6EE3-4AAE-8462-6DFBEBA7EB45}"/>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5B1F1346-025A-49CA-9F0B-3BDDE0005F25}"/>
              </a:ext>
            </a:extLst>
          </p:cNvPr>
          <p:cNvCxnSpPr>
            <a:cxnSpLocks/>
            <a:stCxn id="136"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4699C0FF-EBFE-4110-8DDA-040739BF11DF}"/>
              </a:ext>
            </a:extLst>
          </p:cNvPr>
          <p:cNvCxnSpPr>
            <a:cxnSpLocks/>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2" name="Rectangle 141">
            <a:extLst>
              <a:ext uri="{FF2B5EF4-FFF2-40B4-BE49-F238E27FC236}">
                <a16:creationId xmlns:a16="http://schemas.microsoft.com/office/drawing/2014/main" id="{542C2A94-049C-4850-8B6E-EAEB5A1E9168}"/>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43" name="Straight Connector 142">
            <a:extLst>
              <a:ext uri="{FF2B5EF4-FFF2-40B4-BE49-F238E27FC236}">
                <a16:creationId xmlns:a16="http://schemas.microsoft.com/office/drawing/2014/main" id="{323CB3A5-A9AE-4392-857F-1873DABCECB5}"/>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4" name="Rectangle 143">
            <a:extLst>
              <a:ext uri="{FF2B5EF4-FFF2-40B4-BE49-F238E27FC236}">
                <a16:creationId xmlns:a16="http://schemas.microsoft.com/office/drawing/2014/main" id="{F9726E5D-CF23-4422-B117-472AAA0CA813}"/>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145" name="Straight Connector 144">
            <a:extLst>
              <a:ext uri="{FF2B5EF4-FFF2-40B4-BE49-F238E27FC236}">
                <a16:creationId xmlns:a16="http://schemas.microsoft.com/office/drawing/2014/main" id="{C7904670-2E51-469D-ABC4-C6DD33ABA8E6}"/>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6" name="Rectangle 145">
            <a:extLst>
              <a:ext uri="{FF2B5EF4-FFF2-40B4-BE49-F238E27FC236}">
                <a16:creationId xmlns:a16="http://schemas.microsoft.com/office/drawing/2014/main" id="{B0370564-E084-4226-995F-84D1F4BEF664}"/>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147" name="Rectangle 146">
            <a:extLst>
              <a:ext uri="{FF2B5EF4-FFF2-40B4-BE49-F238E27FC236}">
                <a16:creationId xmlns:a16="http://schemas.microsoft.com/office/drawing/2014/main" id="{BAFD7619-3FAC-4FF0-B63B-CE27CCDD6D2F}"/>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a:t>
            </a:r>
            <a:r>
              <a:rPr lang="en-US" sz="1400" i="1" dirty="0" err="1">
                <a:solidFill>
                  <a:schemeClr val="tx1"/>
                </a:solidFill>
              </a:rPr>
              <a:t>Inv</a:t>
            </a:r>
            <a:r>
              <a:rPr lang="en-US" sz="1400" i="1" dirty="0" err="1">
                <a:solidFill>
                  <a:schemeClr val="tx1"/>
                </a:solidFill>
                <a:sym typeface="Wingdings" panose="05000000000000000000" pitchFamily="2" charset="2"/>
              </a:rPr>
              <a:t>→Modified</a:t>
            </a:r>
            <a:endParaRPr lang="en-US" sz="1400" i="1" dirty="0">
              <a:solidFill>
                <a:schemeClr val="tx1"/>
              </a:solidFill>
            </a:endParaRPr>
          </a:p>
        </p:txBody>
      </p:sp>
      <p:sp>
        <p:nvSpPr>
          <p:cNvPr id="148" name="TextBox 147">
            <a:extLst>
              <a:ext uri="{FF2B5EF4-FFF2-40B4-BE49-F238E27FC236}">
                <a16:creationId xmlns:a16="http://schemas.microsoft.com/office/drawing/2014/main" id="{DE35383C-5361-41B2-A6E4-C2532AB8E455}"/>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149" name="Connector: Curved 148">
            <a:extLst>
              <a:ext uri="{FF2B5EF4-FFF2-40B4-BE49-F238E27FC236}">
                <a16:creationId xmlns:a16="http://schemas.microsoft.com/office/drawing/2014/main" id="{D1553F9B-DECF-4A87-9C6E-77A9FB9D93ED}"/>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50" name="Oval 149">
            <a:extLst>
              <a:ext uri="{FF2B5EF4-FFF2-40B4-BE49-F238E27FC236}">
                <a16:creationId xmlns:a16="http://schemas.microsoft.com/office/drawing/2014/main" id="{90753FC9-04CA-4745-A0F9-DE8BC0F69909}"/>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151" name="Connector: Curved 150">
            <a:extLst>
              <a:ext uri="{FF2B5EF4-FFF2-40B4-BE49-F238E27FC236}">
                <a16:creationId xmlns:a16="http://schemas.microsoft.com/office/drawing/2014/main" id="{CB4773D0-0B82-4B3D-B791-EB675A56CA3E}"/>
              </a:ext>
            </a:extLst>
          </p:cNvPr>
          <p:cNvCxnSpPr>
            <a:cxnSpLocks/>
            <a:stCxn id="147" idx="0"/>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52" name="Oval 151">
            <a:extLst>
              <a:ext uri="{FF2B5EF4-FFF2-40B4-BE49-F238E27FC236}">
                <a16:creationId xmlns:a16="http://schemas.microsoft.com/office/drawing/2014/main" id="{CABC7089-AB8B-4951-ABC0-B301D88CA122}"/>
              </a:ext>
            </a:extLst>
          </p:cNvPr>
          <p:cNvSpPr/>
          <p:nvPr/>
        </p:nvSpPr>
        <p:spPr>
          <a:xfrm>
            <a:off x="6197674" y="2602766"/>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sp>
        <p:nvSpPr>
          <p:cNvPr id="85" name="TextBox 84">
            <a:extLst>
              <a:ext uri="{FF2B5EF4-FFF2-40B4-BE49-F238E27FC236}">
                <a16:creationId xmlns:a16="http://schemas.microsoft.com/office/drawing/2014/main" id="{C58DF203-1D25-44B4-B5CA-15A9204A266A}"/>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Modified</a:t>
            </a:r>
            <a:r>
              <a:rPr lang="en-US" sz="1400" i="1" baseline="30000" dirty="0"/>
              <a:t>(Blocked)</a:t>
            </a:r>
            <a:endParaRPr lang="en-US" sz="1400" i="1" dirty="0"/>
          </a:p>
        </p:txBody>
      </p:sp>
      <p:sp>
        <p:nvSpPr>
          <p:cNvPr id="90" name="Rectangle 89">
            <a:extLst>
              <a:ext uri="{FF2B5EF4-FFF2-40B4-BE49-F238E27FC236}">
                <a16:creationId xmlns:a16="http://schemas.microsoft.com/office/drawing/2014/main" id="{7F9B8BA3-3F94-4A26-88AA-89B57DDF4F30}"/>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A3D6134A-493F-4079-BD4F-A4A495244F04}"/>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4</a:t>
            </a:r>
          </a:p>
        </p:txBody>
      </p:sp>
      <p:sp>
        <p:nvSpPr>
          <p:cNvPr id="99" name="Rectangle 98">
            <a:extLst>
              <a:ext uri="{FF2B5EF4-FFF2-40B4-BE49-F238E27FC236}">
                <a16:creationId xmlns:a16="http://schemas.microsoft.com/office/drawing/2014/main" id="{C03ACB55-FFE4-44BE-B978-4004E1A5164B}"/>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0" name="TextBox 99">
            <a:extLst>
              <a:ext uri="{FF2B5EF4-FFF2-40B4-BE49-F238E27FC236}">
                <a16:creationId xmlns:a16="http://schemas.microsoft.com/office/drawing/2014/main" id="{7745E356-6148-47CA-8B98-64E4D7818FD5}"/>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endParaRPr lang="en-US" b="1" dirty="0">
              <a:solidFill>
                <a:schemeClr val="bg1">
                  <a:lumMod val="75000"/>
                </a:schemeClr>
              </a:solidFill>
            </a:endParaRPr>
          </a:p>
        </p:txBody>
      </p:sp>
      <p:cxnSp>
        <p:nvCxnSpPr>
          <p:cNvPr id="101" name="Connector: Curved 100">
            <a:extLst>
              <a:ext uri="{FF2B5EF4-FFF2-40B4-BE49-F238E27FC236}">
                <a16:creationId xmlns:a16="http://schemas.microsoft.com/office/drawing/2014/main" id="{C8DE6BD8-D232-41B7-AB9B-3EF3EB5B1235}"/>
              </a:ext>
            </a:extLst>
          </p:cNvPr>
          <p:cNvCxnSpPr>
            <a:cxnSpLocks/>
          </p:cNvCxnSpPr>
          <p:nvPr/>
        </p:nvCxnSpPr>
        <p:spPr>
          <a:xfrm rot="5400000">
            <a:off x="2565546" y="1001140"/>
            <a:ext cx="1063026" cy="3420446"/>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cxnSp>
        <p:nvCxnSpPr>
          <p:cNvPr id="102" name="Connector: Curved 101">
            <a:extLst>
              <a:ext uri="{FF2B5EF4-FFF2-40B4-BE49-F238E27FC236}">
                <a16:creationId xmlns:a16="http://schemas.microsoft.com/office/drawing/2014/main" id="{AD211A84-F80E-42AA-9204-9773D00B2DAB}"/>
              </a:ext>
            </a:extLst>
          </p:cNvPr>
          <p:cNvCxnSpPr>
            <a:cxnSpLocks/>
          </p:cNvCxnSpPr>
          <p:nvPr/>
        </p:nvCxnSpPr>
        <p:spPr>
          <a:xfrm rot="16200000" flipH="1">
            <a:off x="4567140" y="2419992"/>
            <a:ext cx="1073032" cy="592748"/>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cxnSp>
        <p:nvCxnSpPr>
          <p:cNvPr id="103" name="Connector: Curved 102">
            <a:extLst>
              <a:ext uri="{FF2B5EF4-FFF2-40B4-BE49-F238E27FC236}">
                <a16:creationId xmlns:a16="http://schemas.microsoft.com/office/drawing/2014/main" id="{3278F664-7C74-4E4F-A6EE-DE3B13A8695A}"/>
              </a:ext>
            </a:extLst>
          </p:cNvPr>
          <p:cNvCxnSpPr>
            <a:cxnSpLocks/>
          </p:cNvCxnSpPr>
          <p:nvPr/>
        </p:nvCxnSpPr>
        <p:spPr>
          <a:xfrm rot="16200000" flipH="1">
            <a:off x="5596787" y="1390344"/>
            <a:ext cx="1062171" cy="2641181"/>
          </a:xfrm>
          <a:prstGeom prst="curvedConnector3">
            <a:avLst>
              <a:gd name="adj1" fmla="val 20378"/>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04" name="Oval 103">
            <a:extLst>
              <a:ext uri="{FF2B5EF4-FFF2-40B4-BE49-F238E27FC236}">
                <a16:creationId xmlns:a16="http://schemas.microsoft.com/office/drawing/2014/main" id="{99957D5A-190F-4008-ABFA-BD91F696F1A3}"/>
              </a:ext>
            </a:extLst>
          </p:cNvPr>
          <p:cNvSpPr/>
          <p:nvPr/>
        </p:nvSpPr>
        <p:spPr>
          <a:xfrm>
            <a:off x="2844772" y="259064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105" name="Oval 104">
            <a:extLst>
              <a:ext uri="{FF2B5EF4-FFF2-40B4-BE49-F238E27FC236}">
                <a16:creationId xmlns:a16="http://schemas.microsoft.com/office/drawing/2014/main" id="{91C71047-C9A8-4F09-9766-1FE43CCD56EC}"/>
              </a:ext>
            </a:extLst>
          </p:cNvPr>
          <p:cNvSpPr/>
          <p:nvPr/>
        </p:nvSpPr>
        <p:spPr>
          <a:xfrm>
            <a:off x="4990141" y="261489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106" name="Oval 105">
            <a:extLst>
              <a:ext uri="{FF2B5EF4-FFF2-40B4-BE49-F238E27FC236}">
                <a16:creationId xmlns:a16="http://schemas.microsoft.com/office/drawing/2014/main" id="{2D90A4E3-057A-4CB8-85AC-C09921EA9AB0}"/>
              </a:ext>
            </a:extLst>
          </p:cNvPr>
          <p:cNvSpPr/>
          <p:nvPr/>
        </p:nvSpPr>
        <p:spPr>
          <a:xfrm>
            <a:off x="5867596" y="2262196"/>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cxnSp>
        <p:nvCxnSpPr>
          <p:cNvPr id="107" name="Connector: Curved 106">
            <a:extLst>
              <a:ext uri="{FF2B5EF4-FFF2-40B4-BE49-F238E27FC236}">
                <a16:creationId xmlns:a16="http://schemas.microsoft.com/office/drawing/2014/main" id="{D38B9441-E6D6-42E1-BAEA-89B17651DE66}"/>
              </a:ext>
            </a:extLst>
          </p:cNvPr>
          <p:cNvCxnSpPr>
            <a:cxnSpLocks/>
            <a:stCxn id="73" idx="2"/>
            <a:endCxn id="122" idx="0"/>
          </p:cNvCxnSpPr>
          <p:nvPr/>
        </p:nvCxnSpPr>
        <p:spPr>
          <a:xfrm rot="5400000">
            <a:off x="3569444" y="2015196"/>
            <a:ext cx="1073185" cy="1402492"/>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08" name="Oval 107">
            <a:extLst>
              <a:ext uri="{FF2B5EF4-FFF2-40B4-BE49-F238E27FC236}">
                <a16:creationId xmlns:a16="http://schemas.microsoft.com/office/drawing/2014/main" id="{0E9C948D-85FC-4809-8182-0CE6A21523DD}"/>
              </a:ext>
            </a:extLst>
          </p:cNvPr>
          <p:cNvSpPr/>
          <p:nvPr/>
        </p:nvSpPr>
        <p:spPr>
          <a:xfrm>
            <a:off x="3581684" y="271685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82" name="Oval 81">
            <a:extLst>
              <a:ext uri="{FF2B5EF4-FFF2-40B4-BE49-F238E27FC236}">
                <a16:creationId xmlns:a16="http://schemas.microsoft.com/office/drawing/2014/main" id="{2000F6D8-7945-4F30-81E0-BCA31C947314}"/>
              </a:ext>
            </a:extLst>
          </p:cNvPr>
          <p:cNvSpPr/>
          <p:nvPr/>
        </p:nvSpPr>
        <p:spPr>
          <a:xfrm>
            <a:off x="3927721" y="88804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84" name="Rectangle 83">
            <a:extLst>
              <a:ext uri="{FF2B5EF4-FFF2-40B4-BE49-F238E27FC236}">
                <a16:creationId xmlns:a16="http://schemas.microsoft.com/office/drawing/2014/main" id="{5E83C902-8AA2-4548-9FC3-9D150FA6008D}"/>
              </a:ext>
            </a:extLst>
          </p:cNvPr>
          <p:cNvSpPr/>
          <p:nvPr/>
        </p:nvSpPr>
        <p:spPr>
          <a:xfrm>
            <a:off x="3816294" y="1474515"/>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endParaRPr lang="en-US" b="1" dirty="0">
              <a:solidFill>
                <a:schemeClr val="tx1"/>
              </a:solidFill>
            </a:endParaRPr>
          </a:p>
        </p:txBody>
      </p:sp>
      <p:sp>
        <p:nvSpPr>
          <p:cNvPr id="87" name="Rectangle 86">
            <a:extLst>
              <a:ext uri="{FF2B5EF4-FFF2-40B4-BE49-F238E27FC236}">
                <a16:creationId xmlns:a16="http://schemas.microsoft.com/office/drawing/2014/main" id="{B035D42F-215B-4546-B010-6629EE9D8C5E}"/>
              </a:ext>
            </a:extLst>
          </p:cNvPr>
          <p:cNvSpPr/>
          <p:nvPr/>
        </p:nvSpPr>
        <p:spPr>
          <a:xfrm>
            <a:off x="4049662" y="1474518"/>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9" name="Rectangle 108">
            <a:extLst>
              <a:ext uri="{FF2B5EF4-FFF2-40B4-BE49-F238E27FC236}">
                <a16:creationId xmlns:a16="http://schemas.microsoft.com/office/drawing/2014/main" id="{CD11860B-E9FC-4960-8982-D4F323A09CF5}"/>
              </a:ext>
            </a:extLst>
          </p:cNvPr>
          <p:cNvSpPr/>
          <p:nvPr/>
        </p:nvSpPr>
        <p:spPr>
          <a:xfrm>
            <a:off x="4225872" y="1474518"/>
            <a:ext cx="176363" cy="187946"/>
          </a:xfrm>
          <a:prstGeom prst="rect">
            <a:avLst/>
          </a:prstGeom>
          <a:solidFill>
            <a:schemeClr val="bg2">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1" name="Rectangle 110">
            <a:extLst>
              <a:ext uri="{FF2B5EF4-FFF2-40B4-BE49-F238E27FC236}">
                <a16:creationId xmlns:a16="http://schemas.microsoft.com/office/drawing/2014/main" id="{4216520E-8B60-429D-9A1A-3F194668ECCA}"/>
              </a:ext>
            </a:extLst>
          </p:cNvPr>
          <p:cNvSpPr/>
          <p:nvPr/>
        </p:nvSpPr>
        <p:spPr>
          <a:xfrm>
            <a:off x="3759663" y="1154755"/>
            <a:ext cx="700324" cy="585990"/>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1544812"/>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1"/>
                                        </p:tgtEl>
                                        <p:attrNameLst>
                                          <p:attrName>style.visibility</p:attrName>
                                        </p:attrNameLst>
                                      </p:cBhvr>
                                      <p:to>
                                        <p:strVal val="visible"/>
                                      </p:to>
                                    </p:set>
                                  </p:childTnLst>
                                </p:cTn>
                              </p:par>
                              <p:par>
                                <p:cTn id="27" presetID="1" presetClass="exit" presetSubtype="0" fill="hold" grpId="0" nodeType="withEffect">
                                  <p:stCondLst>
                                    <p:cond delay="0"/>
                                  </p:stCondLst>
                                  <p:childTnLst>
                                    <p:set>
                                      <p:cBhvr>
                                        <p:cTn id="28" dur="1" fill="hold">
                                          <p:stCondLst>
                                            <p:cond delay="0"/>
                                          </p:stCondLst>
                                        </p:cTn>
                                        <p:tgtEl>
                                          <p:spTgt spid="84"/>
                                        </p:tgtEl>
                                        <p:attrNameLst>
                                          <p:attrName>style.visibility</p:attrName>
                                        </p:attrNameLst>
                                      </p:cBhvr>
                                      <p:to>
                                        <p:strVal val="hidden"/>
                                      </p:to>
                                    </p:set>
                                  </p:childTnLst>
                                </p:cTn>
                              </p:par>
                              <p:par>
                                <p:cTn id="29" presetID="1" presetClass="exit" presetSubtype="0" fill="hold" grpId="0" nodeType="withEffect">
                                  <p:stCondLst>
                                    <p:cond delay="0"/>
                                  </p:stCondLst>
                                  <p:childTnLst>
                                    <p:set>
                                      <p:cBhvr>
                                        <p:cTn id="30" dur="1" fill="hold">
                                          <p:stCondLst>
                                            <p:cond delay="0"/>
                                          </p:stCondLst>
                                        </p:cTn>
                                        <p:tgtEl>
                                          <p:spTgt spid="87"/>
                                        </p:tgtEl>
                                        <p:attrNameLst>
                                          <p:attrName>style.visibility</p:attrName>
                                        </p:attrNameLst>
                                      </p:cBhvr>
                                      <p:to>
                                        <p:strVal val="hidden"/>
                                      </p:to>
                                    </p:set>
                                  </p:childTnLst>
                                </p:cTn>
                              </p:par>
                              <p:par>
                                <p:cTn id="31" presetID="1" presetClass="exit" presetSubtype="0" fill="hold" grpId="0" nodeType="withEffect">
                                  <p:stCondLst>
                                    <p:cond delay="0"/>
                                  </p:stCondLst>
                                  <p:childTnLst>
                                    <p:set>
                                      <p:cBhvr>
                                        <p:cTn id="32" dur="1" fill="hold">
                                          <p:stCondLst>
                                            <p:cond delay="0"/>
                                          </p:stCondLst>
                                        </p:cTn>
                                        <p:tgtEl>
                                          <p:spTgt spid="109"/>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9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9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8" grpId="0" animBg="1"/>
      <p:bldP spid="99" grpId="0" animBg="1"/>
      <p:bldP spid="104" grpId="0" animBg="1"/>
      <p:bldP spid="105" grpId="0" animBg="1"/>
      <p:bldP spid="106" grpId="0" animBg="1"/>
      <p:bldP spid="108" grpId="0" animBg="1"/>
      <p:bldP spid="82" grpId="0" animBg="1"/>
      <p:bldP spid="84" grpId="0" animBg="1"/>
      <p:bldP spid="87" grpId="0" animBg="1"/>
      <p:bldP spid="109" grpId="0" animBg="1"/>
      <p:bldP spid="1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Write Miss</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22</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cxnSp>
        <p:nvCxnSpPr>
          <p:cNvPr id="125" name="Straight Connector 124">
            <a:extLst>
              <a:ext uri="{FF2B5EF4-FFF2-40B4-BE49-F238E27FC236}">
                <a16:creationId xmlns:a16="http://schemas.microsoft.com/office/drawing/2014/main" id="{6576308A-BE2D-40DB-B6ED-8421546758D6}"/>
              </a:ext>
            </a:extLst>
          </p:cNvPr>
          <p:cNvCxnSpPr>
            <a:cxnSpLocks/>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55030E05-7BB6-4926-AD7F-E8EC9F4FB48C}"/>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27" name="Rectangle: Rounded Corners 126">
            <a:extLst>
              <a:ext uri="{FF2B5EF4-FFF2-40B4-BE49-F238E27FC236}">
                <a16:creationId xmlns:a16="http://schemas.microsoft.com/office/drawing/2014/main" id="{0D67ED90-1197-41DF-A802-EB8EF3044139}"/>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32" name="Straight Connector 131">
            <a:extLst>
              <a:ext uri="{FF2B5EF4-FFF2-40B4-BE49-F238E27FC236}">
                <a16:creationId xmlns:a16="http://schemas.microsoft.com/office/drawing/2014/main" id="{31F933BA-CC1B-4816-A8DF-F4C0E4BA46FD}"/>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2A58EBA4-31F2-40E2-B24B-11441732F0E0}"/>
              </a:ext>
            </a:extLst>
          </p:cNvPr>
          <p:cNvCxnSpPr>
            <a:cxnSpLocks/>
            <a:stCxn id="127"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B8BF8CEF-F931-4831-A017-D4D251B17F30}"/>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36" name="Rectangle: Rounded Corners 135">
            <a:extLst>
              <a:ext uri="{FF2B5EF4-FFF2-40B4-BE49-F238E27FC236}">
                <a16:creationId xmlns:a16="http://schemas.microsoft.com/office/drawing/2014/main" id="{04A0ACC7-65B7-4C98-8C93-F900393D2921}"/>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39" name="Straight Connector 138">
            <a:extLst>
              <a:ext uri="{FF2B5EF4-FFF2-40B4-BE49-F238E27FC236}">
                <a16:creationId xmlns:a16="http://schemas.microsoft.com/office/drawing/2014/main" id="{912591D8-6EE3-4AAE-8462-6DFBEBA7EB45}"/>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5B1F1346-025A-49CA-9F0B-3BDDE0005F25}"/>
              </a:ext>
            </a:extLst>
          </p:cNvPr>
          <p:cNvCxnSpPr>
            <a:cxnSpLocks/>
            <a:stCxn id="136"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4699C0FF-EBFE-4110-8DDA-040739BF11DF}"/>
              </a:ext>
            </a:extLst>
          </p:cNvPr>
          <p:cNvCxnSpPr>
            <a:cxnSpLocks/>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323CB3A5-A9AE-4392-857F-1873DABCECB5}"/>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C7904670-2E51-469D-ABC4-C6DD33ABA8E6}"/>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6" name="Rectangle 145">
            <a:extLst>
              <a:ext uri="{FF2B5EF4-FFF2-40B4-BE49-F238E27FC236}">
                <a16:creationId xmlns:a16="http://schemas.microsoft.com/office/drawing/2014/main" id="{B0370564-E084-4226-995F-84D1F4BEF664}"/>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147" name="Rectangle 146">
            <a:extLst>
              <a:ext uri="{FF2B5EF4-FFF2-40B4-BE49-F238E27FC236}">
                <a16:creationId xmlns:a16="http://schemas.microsoft.com/office/drawing/2014/main" id="{BAFD7619-3FAC-4FF0-B63B-CE27CCDD6D2F}"/>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a:t>
            </a:r>
            <a:r>
              <a:rPr lang="en-US" sz="1400" i="1" dirty="0" err="1">
                <a:solidFill>
                  <a:schemeClr val="tx1"/>
                </a:solidFill>
              </a:rPr>
              <a:t>Inv</a:t>
            </a:r>
            <a:r>
              <a:rPr lang="en-US" sz="1400" i="1" dirty="0" err="1">
                <a:solidFill>
                  <a:schemeClr val="tx1"/>
                </a:solidFill>
                <a:sym typeface="Wingdings" panose="05000000000000000000" pitchFamily="2" charset="2"/>
              </a:rPr>
              <a:t>→Modified</a:t>
            </a:r>
            <a:endParaRPr lang="en-US" sz="1400" i="1" dirty="0">
              <a:solidFill>
                <a:schemeClr val="tx1"/>
              </a:solidFill>
            </a:endParaRPr>
          </a:p>
        </p:txBody>
      </p:sp>
      <p:sp>
        <p:nvSpPr>
          <p:cNvPr id="148" name="TextBox 147">
            <a:extLst>
              <a:ext uri="{FF2B5EF4-FFF2-40B4-BE49-F238E27FC236}">
                <a16:creationId xmlns:a16="http://schemas.microsoft.com/office/drawing/2014/main" id="{DE35383C-5361-41B2-A6E4-C2532AB8E455}"/>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149" name="Connector: Curved 148">
            <a:extLst>
              <a:ext uri="{FF2B5EF4-FFF2-40B4-BE49-F238E27FC236}">
                <a16:creationId xmlns:a16="http://schemas.microsoft.com/office/drawing/2014/main" id="{D1553F9B-DECF-4A87-9C6E-77A9FB9D93ED}"/>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50" name="Oval 149">
            <a:extLst>
              <a:ext uri="{FF2B5EF4-FFF2-40B4-BE49-F238E27FC236}">
                <a16:creationId xmlns:a16="http://schemas.microsoft.com/office/drawing/2014/main" id="{90753FC9-04CA-4745-A0F9-DE8BC0F69909}"/>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151" name="Connector: Curved 150">
            <a:extLst>
              <a:ext uri="{FF2B5EF4-FFF2-40B4-BE49-F238E27FC236}">
                <a16:creationId xmlns:a16="http://schemas.microsoft.com/office/drawing/2014/main" id="{CB4773D0-0B82-4B3D-B791-EB675A56CA3E}"/>
              </a:ext>
            </a:extLst>
          </p:cNvPr>
          <p:cNvCxnSpPr>
            <a:cxnSpLocks/>
            <a:stCxn id="147" idx="0"/>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52" name="Oval 151">
            <a:extLst>
              <a:ext uri="{FF2B5EF4-FFF2-40B4-BE49-F238E27FC236}">
                <a16:creationId xmlns:a16="http://schemas.microsoft.com/office/drawing/2014/main" id="{CABC7089-AB8B-4951-ABC0-B301D88CA122}"/>
              </a:ext>
            </a:extLst>
          </p:cNvPr>
          <p:cNvSpPr/>
          <p:nvPr/>
        </p:nvSpPr>
        <p:spPr>
          <a:xfrm>
            <a:off x="6197674" y="2602766"/>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sp>
        <p:nvSpPr>
          <p:cNvPr id="85" name="TextBox 84">
            <a:extLst>
              <a:ext uri="{FF2B5EF4-FFF2-40B4-BE49-F238E27FC236}">
                <a16:creationId xmlns:a16="http://schemas.microsoft.com/office/drawing/2014/main" id="{C58DF203-1D25-44B4-B5CA-15A9204A266A}"/>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Modified</a:t>
            </a:r>
            <a:r>
              <a:rPr lang="en-US" sz="1400" i="1" baseline="30000" dirty="0"/>
              <a:t>(Blocked)</a:t>
            </a:r>
            <a:endParaRPr lang="en-US" sz="1400" i="1" dirty="0"/>
          </a:p>
        </p:txBody>
      </p:sp>
      <p:sp>
        <p:nvSpPr>
          <p:cNvPr id="90" name="Rectangle 89">
            <a:extLst>
              <a:ext uri="{FF2B5EF4-FFF2-40B4-BE49-F238E27FC236}">
                <a16:creationId xmlns:a16="http://schemas.microsoft.com/office/drawing/2014/main" id="{7F9B8BA3-3F94-4A26-88AA-89B57DDF4F30}"/>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A3D6134A-493F-4079-BD4F-A4A495244F04}"/>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4</a:t>
            </a:r>
          </a:p>
        </p:txBody>
      </p:sp>
      <p:sp>
        <p:nvSpPr>
          <p:cNvPr id="99" name="Rectangle 98">
            <a:extLst>
              <a:ext uri="{FF2B5EF4-FFF2-40B4-BE49-F238E27FC236}">
                <a16:creationId xmlns:a16="http://schemas.microsoft.com/office/drawing/2014/main" id="{C03ACB55-FFE4-44BE-B978-4004E1A5164B}"/>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0" name="TextBox 99">
            <a:extLst>
              <a:ext uri="{FF2B5EF4-FFF2-40B4-BE49-F238E27FC236}">
                <a16:creationId xmlns:a16="http://schemas.microsoft.com/office/drawing/2014/main" id="{7745E356-6148-47CA-8B98-64E4D7818FD5}"/>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endParaRPr lang="en-US" b="1" dirty="0">
              <a:solidFill>
                <a:schemeClr val="bg1">
                  <a:lumMod val="75000"/>
                </a:schemeClr>
              </a:solidFill>
            </a:endParaRPr>
          </a:p>
        </p:txBody>
      </p:sp>
      <p:cxnSp>
        <p:nvCxnSpPr>
          <p:cNvPr id="101" name="Connector: Curved 100">
            <a:extLst>
              <a:ext uri="{FF2B5EF4-FFF2-40B4-BE49-F238E27FC236}">
                <a16:creationId xmlns:a16="http://schemas.microsoft.com/office/drawing/2014/main" id="{C8DE6BD8-D232-41B7-AB9B-3EF3EB5B1235}"/>
              </a:ext>
            </a:extLst>
          </p:cNvPr>
          <p:cNvCxnSpPr>
            <a:cxnSpLocks/>
          </p:cNvCxnSpPr>
          <p:nvPr/>
        </p:nvCxnSpPr>
        <p:spPr>
          <a:xfrm rot="5400000">
            <a:off x="2565546" y="1001140"/>
            <a:ext cx="1063026" cy="3420446"/>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cxnSp>
        <p:nvCxnSpPr>
          <p:cNvPr id="102" name="Connector: Curved 101">
            <a:extLst>
              <a:ext uri="{FF2B5EF4-FFF2-40B4-BE49-F238E27FC236}">
                <a16:creationId xmlns:a16="http://schemas.microsoft.com/office/drawing/2014/main" id="{AD211A84-F80E-42AA-9204-9773D00B2DAB}"/>
              </a:ext>
            </a:extLst>
          </p:cNvPr>
          <p:cNvCxnSpPr>
            <a:cxnSpLocks/>
          </p:cNvCxnSpPr>
          <p:nvPr/>
        </p:nvCxnSpPr>
        <p:spPr>
          <a:xfrm rot="16200000" flipH="1">
            <a:off x="4567140" y="2419992"/>
            <a:ext cx="1073032" cy="592748"/>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cxnSp>
        <p:nvCxnSpPr>
          <p:cNvPr id="103" name="Connector: Curved 102">
            <a:extLst>
              <a:ext uri="{FF2B5EF4-FFF2-40B4-BE49-F238E27FC236}">
                <a16:creationId xmlns:a16="http://schemas.microsoft.com/office/drawing/2014/main" id="{3278F664-7C74-4E4F-A6EE-DE3B13A8695A}"/>
              </a:ext>
            </a:extLst>
          </p:cNvPr>
          <p:cNvCxnSpPr>
            <a:cxnSpLocks/>
          </p:cNvCxnSpPr>
          <p:nvPr/>
        </p:nvCxnSpPr>
        <p:spPr>
          <a:xfrm rot="16200000" flipH="1">
            <a:off x="5596787" y="1390344"/>
            <a:ext cx="1062171" cy="2641181"/>
          </a:xfrm>
          <a:prstGeom prst="curvedConnector3">
            <a:avLst>
              <a:gd name="adj1" fmla="val 20378"/>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04" name="Oval 103">
            <a:extLst>
              <a:ext uri="{FF2B5EF4-FFF2-40B4-BE49-F238E27FC236}">
                <a16:creationId xmlns:a16="http://schemas.microsoft.com/office/drawing/2014/main" id="{99957D5A-190F-4008-ABFA-BD91F696F1A3}"/>
              </a:ext>
            </a:extLst>
          </p:cNvPr>
          <p:cNvSpPr/>
          <p:nvPr/>
        </p:nvSpPr>
        <p:spPr>
          <a:xfrm>
            <a:off x="2844772" y="259064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105" name="Oval 104">
            <a:extLst>
              <a:ext uri="{FF2B5EF4-FFF2-40B4-BE49-F238E27FC236}">
                <a16:creationId xmlns:a16="http://schemas.microsoft.com/office/drawing/2014/main" id="{91C71047-C9A8-4F09-9766-1FE43CCD56EC}"/>
              </a:ext>
            </a:extLst>
          </p:cNvPr>
          <p:cNvSpPr/>
          <p:nvPr/>
        </p:nvSpPr>
        <p:spPr>
          <a:xfrm>
            <a:off x="4990141" y="261489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106" name="Oval 105">
            <a:extLst>
              <a:ext uri="{FF2B5EF4-FFF2-40B4-BE49-F238E27FC236}">
                <a16:creationId xmlns:a16="http://schemas.microsoft.com/office/drawing/2014/main" id="{2D90A4E3-057A-4CB8-85AC-C09921EA9AB0}"/>
              </a:ext>
            </a:extLst>
          </p:cNvPr>
          <p:cNvSpPr/>
          <p:nvPr/>
        </p:nvSpPr>
        <p:spPr>
          <a:xfrm>
            <a:off x="5867596" y="2262196"/>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cxnSp>
        <p:nvCxnSpPr>
          <p:cNvPr id="107" name="Connector: Curved 106">
            <a:extLst>
              <a:ext uri="{FF2B5EF4-FFF2-40B4-BE49-F238E27FC236}">
                <a16:creationId xmlns:a16="http://schemas.microsoft.com/office/drawing/2014/main" id="{D38B9441-E6D6-42E1-BAEA-89B17651DE66}"/>
              </a:ext>
            </a:extLst>
          </p:cNvPr>
          <p:cNvCxnSpPr>
            <a:cxnSpLocks/>
            <a:stCxn id="73" idx="2"/>
            <a:endCxn id="122" idx="0"/>
          </p:cNvCxnSpPr>
          <p:nvPr/>
        </p:nvCxnSpPr>
        <p:spPr>
          <a:xfrm rot="5400000">
            <a:off x="3569444" y="2015196"/>
            <a:ext cx="1073185" cy="1402492"/>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08" name="Oval 107">
            <a:extLst>
              <a:ext uri="{FF2B5EF4-FFF2-40B4-BE49-F238E27FC236}">
                <a16:creationId xmlns:a16="http://schemas.microsoft.com/office/drawing/2014/main" id="{0E9C948D-85FC-4809-8182-0CE6A21523DD}"/>
              </a:ext>
            </a:extLst>
          </p:cNvPr>
          <p:cNvSpPr/>
          <p:nvPr/>
        </p:nvSpPr>
        <p:spPr>
          <a:xfrm>
            <a:off x="3581684" y="271685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cxnSp>
        <p:nvCxnSpPr>
          <p:cNvPr id="82" name="Connector: Curved 81">
            <a:extLst>
              <a:ext uri="{FF2B5EF4-FFF2-40B4-BE49-F238E27FC236}">
                <a16:creationId xmlns:a16="http://schemas.microsoft.com/office/drawing/2014/main" id="{38643167-53D0-4663-B371-DB2882545B60}"/>
              </a:ext>
            </a:extLst>
          </p:cNvPr>
          <p:cNvCxnSpPr>
            <a:cxnSpLocks/>
          </p:cNvCxnSpPr>
          <p:nvPr/>
        </p:nvCxnSpPr>
        <p:spPr>
          <a:xfrm rot="5400000" flipH="1" flipV="1">
            <a:off x="4417222" y="211636"/>
            <a:ext cx="855" cy="6061627"/>
          </a:xfrm>
          <a:prstGeom prst="curvedConnector3">
            <a:avLst>
              <a:gd name="adj1" fmla="val 33736725"/>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cxnSp>
        <p:nvCxnSpPr>
          <p:cNvPr id="83" name="Connector: Curved 82">
            <a:extLst>
              <a:ext uri="{FF2B5EF4-FFF2-40B4-BE49-F238E27FC236}">
                <a16:creationId xmlns:a16="http://schemas.microsoft.com/office/drawing/2014/main" id="{2A325E93-AA18-48DB-BE7F-34089940DE3B}"/>
              </a:ext>
            </a:extLst>
          </p:cNvPr>
          <p:cNvCxnSpPr>
            <a:cxnSpLocks/>
          </p:cNvCxnSpPr>
          <p:nvPr/>
        </p:nvCxnSpPr>
        <p:spPr>
          <a:xfrm rot="5400000" flipH="1" flipV="1">
            <a:off x="6418816" y="2223236"/>
            <a:ext cx="10861" cy="2048433"/>
          </a:xfrm>
          <a:prstGeom prst="curvedConnector3">
            <a:avLst>
              <a:gd name="adj1" fmla="val 2566891"/>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7" name="Rectangle 86">
            <a:extLst>
              <a:ext uri="{FF2B5EF4-FFF2-40B4-BE49-F238E27FC236}">
                <a16:creationId xmlns:a16="http://schemas.microsoft.com/office/drawing/2014/main" id="{89985C66-78BF-466A-BED7-C923DAAE5668}"/>
              </a:ext>
            </a:extLst>
          </p:cNvPr>
          <p:cNvSpPr/>
          <p:nvPr/>
        </p:nvSpPr>
        <p:spPr>
          <a:xfrm>
            <a:off x="723122" y="3276945"/>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9" name="Rectangle 108">
            <a:extLst>
              <a:ext uri="{FF2B5EF4-FFF2-40B4-BE49-F238E27FC236}">
                <a16:creationId xmlns:a16="http://schemas.microsoft.com/office/drawing/2014/main" id="{8C929CB4-FD69-4148-85DC-D911131AD14D}"/>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1" name="Rectangle 110">
            <a:extLst>
              <a:ext uri="{FF2B5EF4-FFF2-40B4-BE49-F238E27FC236}">
                <a16:creationId xmlns:a16="http://schemas.microsoft.com/office/drawing/2014/main" id="{53DD1DCA-CB0C-46D5-B058-4749FA44D403}"/>
              </a:ext>
            </a:extLst>
          </p:cNvPr>
          <p:cNvSpPr/>
          <p:nvPr/>
        </p:nvSpPr>
        <p:spPr>
          <a:xfrm>
            <a:off x="4733449" y="328762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5" name="Rectangle 114">
            <a:extLst>
              <a:ext uri="{FF2B5EF4-FFF2-40B4-BE49-F238E27FC236}">
                <a16:creationId xmlns:a16="http://schemas.microsoft.com/office/drawing/2014/main" id="{F0DAC549-69D1-489C-8E22-9E1D207F0811}"/>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117" name="Connector: Curved 116">
            <a:extLst>
              <a:ext uri="{FF2B5EF4-FFF2-40B4-BE49-F238E27FC236}">
                <a16:creationId xmlns:a16="http://schemas.microsoft.com/office/drawing/2014/main" id="{F40DB608-D128-4312-AE9B-421AC3C4CF42}"/>
              </a:ext>
            </a:extLst>
          </p:cNvPr>
          <p:cNvCxnSpPr>
            <a:cxnSpLocks/>
            <a:stCxn id="122" idx="0"/>
            <a:endCxn id="147" idx="0"/>
          </p:cNvCxnSpPr>
          <p:nvPr/>
        </p:nvCxnSpPr>
        <p:spPr>
          <a:xfrm rot="5400000" flipH="1" flipV="1">
            <a:off x="5421119" y="1225692"/>
            <a:ext cx="11014" cy="4043673"/>
          </a:xfrm>
          <a:prstGeom prst="curvedConnector3">
            <a:avLst>
              <a:gd name="adj1" fmla="val 217554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4" name="Oval 83">
            <a:extLst>
              <a:ext uri="{FF2B5EF4-FFF2-40B4-BE49-F238E27FC236}">
                <a16:creationId xmlns:a16="http://schemas.microsoft.com/office/drawing/2014/main" id="{F7F01FEC-05E7-4CCE-959F-5BBE1E9BF9C5}"/>
              </a:ext>
            </a:extLst>
          </p:cNvPr>
          <p:cNvSpPr/>
          <p:nvPr/>
        </p:nvSpPr>
        <p:spPr>
          <a:xfrm>
            <a:off x="5913184" y="287426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spTree>
    <p:extLst>
      <p:ext uri="{BB962C8B-B14F-4D97-AF65-F5344CB8AC3E}">
        <p14:creationId xmlns:p14="http://schemas.microsoft.com/office/powerpoint/2010/main" val="3205769160"/>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fade">
                                      <p:cBhvr>
                                        <p:cTn id="7" dur="500"/>
                                        <p:tgtEl>
                                          <p:spTgt spid="8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4"/>
                                        </p:tgtEl>
                                        <p:attrNameLst>
                                          <p:attrName>style.visibility</p:attrName>
                                        </p:attrNameLst>
                                      </p:cBhvr>
                                      <p:to>
                                        <p:strVal val="visible"/>
                                      </p:to>
                                    </p:set>
                                    <p:animEffect transition="in" filter="fade">
                                      <p:cBhvr>
                                        <p:cTn id="10" dur="500"/>
                                        <p:tgtEl>
                                          <p:spTgt spid="84"/>
                                        </p:tgtEl>
                                      </p:cBhvr>
                                    </p:animEffect>
                                  </p:childTnLst>
                                </p:cTn>
                              </p:par>
                              <p:par>
                                <p:cTn id="11" presetID="10" presetClass="entr" presetSubtype="0" fill="hold" nodeType="withEffect">
                                  <p:stCondLst>
                                    <p:cond delay="0"/>
                                  </p:stCondLst>
                                  <p:childTnLst>
                                    <p:set>
                                      <p:cBhvr>
                                        <p:cTn id="12" dur="1" fill="hold">
                                          <p:stCondLst>
                                            <p:cond delay="0"/>
                                          </p:stCondLst>
                                        </p:cTn>
                                        <p:tgtEl>
                                          <p:spTgt spid="117"/>
                                        </p:tgtEl>
                                        <p:attrNameLst>
                                          <p:attrName>style.visibility</p:attrName>
                                        </p:attrNameLst>
                                      </p:cBhvr>
                                      <p:to>
                                        <p:strVal val="visible"/>
                                      </p:to>
                                    </p:set>
                                    <p:animEffect transition="in" filter="fade">
                                      <p:cBhvr>
                                        <p:cTn id="13" dur="500"/>
                                        <p:tgtEl>
                                          <p:spTgt spid="117"/>
                                        </p:tgtEl>
                                      </p:cBhvr>
                                    </p:animEffect>
                                  </p:childTnLst>
                                </p:cTn>
                              </p:par>
                              <p:par>
                                <p:cTn id="14" presetID="10" presetClass="entr" presetSubtype="0" fill="hold" nodeType="withEffect">
                                  <p:stCondLst>
                                    <p:cond delay="0"/>
                                  </p:stCondLst>
                                  <p:childTnLst>
                                    <p:set>
                                      <p:cBhvr>
                                        <p:cTn id="15" dur="1" fill="hold">
                                          <p:stCondLst>
                                            <p:cond delay="0"/>
                                          </p:stCondLst>
                                        </p:cTn>
                                        <p:tgtEl>
                                          <p:spTgt spid="82"/>
                                        </p:tgtEl>
                                        <p:attrNameLst>
                                          <p:attrName>style.visibility</p:attrName>
                                        </p:attrNameLst>
                                      </p:cBhvr>
                                      <p:to>
                                        <p:strVal val="visible"/>
                                      </p:to>
                                    </p:set>
                                    <p:animEffect transition="in" filter="fade">
                                      <p:cBhvr>
                                        <p:cTn id="16"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Write Miss</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23</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cxnSp>
        <p:nvCxnSpPr>
          <p:cNvPr id="125" name="Straight Connector 124">
            <a:extLst>
              <a:ext uri="{FF2B5EF4-FFF2-40B4-BE49-F238E27FC236}">
                <a16:creationId xmlns:a16="http://schemas.microsoft.com/office/drawing/2014/main" id="{6576308A-BE2D-40DB-B6ED-8421546758D6}"/>
              </a:ext>
            </a:extLst>
          </p:cNvPr>
          <p:cNvCxnSpPr>
            <a:cxnSpLocks/>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55030E05-7BB6-4926-AD7F-E8EC9F4FB48C}"/>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27" name="Rectangle: Rounded Corners 126">
            <a:extLst>
              <a:ext uri="{FF2B5EF4-FFF2-40B4-BE49-F238E27FC236}">
                <a16:creationId xmlns:a16="http://schemas.microsoft.com/office/drawing/2014/main" id="{0D67ED90-1197-41DF-A802-EB8EF3044139}"/>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32" name="Straight Connector 131">
            <a:extLst>
              <a:ext uri="{FF2B5EF4-FFF2-40B4-BE49-F238E27FC236}">
                <a16:creationId xmlns:a16="http://schemas.microsoft.com/office/drawing/2014/main" id="{31F933BA-CC1B-4816-A8DF-F4C0E4BA46FD}"/>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2A58EBA4-31F2-40E2-B24B-11441732F0E0}"/>
              </a:ext>
            </a:extLst>
          </p:cNvPr>
          <p:cNvCxnSpPr>
            <a:cxnSpLocks/>
            <a:stCxn id="127"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B8BF8CEF-F931-4831-A017-D4D251B17F30}"/>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36" name="Rectangle: Rounded Corners 135">
            <a:extLst>
              <a:ext uri="{FF2B5EF4-FFF2-40B4-BE49-F238E27FC236}">
                <a16:creationId xmlns:a16="http://schemas.microsoft.com/office/drawing/2014/main" id="{04A0ACC7-65B7-4C98-8C93-F900393D2921}"/>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39" name="Straight Connector 138">
            <a:extLst>
              <a:ext uri="{FF2B5EF4-FFF2-40B4-BE49-F238E27FC236}">
                <a16:creationId xmlns:a16="http://schemas.microsoft.com/office/drawing/2014/main" id="{912591D8-6EE3-4AAE-8462-6DFBEBA7EB45}"/>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5B1F1346-025A-49CA-9F0B-3BDDE0005F25}"/>
              </a:ext>
            </a:extLst>
          </p:cNvPr>
          <p:cNvCxnSpPr>
            <a:cxnSpLocks/>
            <a:stCxn id="136"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4699C0FF-EBFE-4110-8DDA-040739BF11DF}"/>
              </a:ext>
            </a:extLst>
          </p:cNvPr>
          <p:cNvCxnSpPr>
            <a:cxnSpLocks/>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323CB3A5-A9AE-4392-857F-1873DABCECB5}"/>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C7904670-2E51-469D-ABC4-C6DD33ABA8E6}"/>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6" name="Rectangle 145">
            <a:extLst>
              <a:ext uri="{FF2B5EF4-FFF2-40B4-BE49-F238E27FC236}">
                <a16:creationId xmlns:a16="http://schemas.microsoft.com/office/drawing/2014/main" id="{B0370564-E084-4226-995F-84D1F4BEF664}"/>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147" name="Rectangle 146">
            <a:extLst>
              <a:ext uri="{FF2B5EF4-FFF2-40B4-BE49-F238E27FC236}">
                <a16:creationId xmlns:a16="http://schemas.microsoft.com/office/drawing/2014/main" id="{BAFD7619-3FAC-4FF0-B63B-CE27CCDD6D2F}"/>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sym typeface="Wingdings" panose="05000000000000000000" pitchFamily="2" charset="2"/>
              </a:rPr>
              <a:t>Modified</a:t>
            </a:r>
            <a:endParaRPr lang="en-US" sz="1400" i="1" dirty="0">
              <a:solidFill>
                <a:schemeClr val="tx1"/>
              </a:solidFill>
            </a:endParaRPr>
          </a:p>
        </p:txBody>
      </p:sp>
      <p:sp>
        <p:nvSpPr>
          <p:cNvPr id="148" name="TextBox 147">
            <a:extLst>
              <a:ext uri="{FF2B5EF4-FFF2-40B4-BE49-F238E27FC236}">
                <a16:creationId xmlns:a16="http://schemas.microsoft.com/office/drawing/2014/main" id="{DE35383C-5361-41B2-A6E4-C2532AB8E455}"/>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149" name="Connector: Curved 148">
            <a:extLst>
              <a:ext uri="{FF2B5EF4-FFF2-40B4-BE49-F238E27FC236}">
                <a16:creationId xmlns:a16="http://schemas.microsoft.com/office/drawing/2014/main" id="{D1553F9B-DECF-4A87-9C6E-77A9FB9D93ED}"/>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50" name="Oval 149">
            <a:extLst>
              <a:ext uri="{FF2B5EF4-FFF2-40B4-BE49-F238E27FC236}">
                <a16:creationId xmlns:a16="http://schemas.microsoft.com/office/drawing/2014/main" id="{90753FC9-04CA-4745-A0F9-DE8BC0F69909}"/>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151" name="Connector: Curved 150">
            <a:extLst>
              <a:ext uri="{FF2B5EF4-FFF2-40B4-BE49-F238E27FC236}">
                <a16:creationId xmlns:a16="http://schemas.microsoft.com/office/drawing/2014/main" id="{CB4773D0-0B82-4B3D-B791-EB675A56CA3E}"/>
              </a:ext>
            </a:extLst>
          </p:cNvPr>
          <p:cNvCxnSpPr>
            <a:cxnSpLocks/>
            <a:stCxn id="147" idx="0"/>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52" name="Oval 151">
            <a:extLst>
              <a:ext uri="{FF2B5EF4-FFF2-40B4-BE49-F238E27FC236}">
                <a16:creationId xmlns:a16="http://schemas.microsoft.com/office/drawing/2014/main" id="{CABC7089-AB8B-4951-ABC0-B301D88CA122}"/>
              </a:ext>
            </a:extLst>
          </p:cNvPr>
          <p:cNvSpPr/>
          <p:nvPr/>
        </p:nvSpPr>
        <p:spPr>
          <a:xfrm>
            <a:off x="6197674" y="2602766"/>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sp>
        <p:nvSpPr>
          <p:cNvPr id="85" name="TextBox 84">
            <a:extLst>
              <a:ext uri="{FF2B5EF4-FFF2-40B4-BE49-F238E27FC236}">
                <a16:creationId xmlns:a16="http://schemas.microsoft.com/office/drawing/2014/main" id="{C58DF203-1D25-44B4-B5CA-15A9204A266A}"/>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Modified</a:t>
            </a:r>
            <a:r>
              <a:rPr lang="en-US" sz="1400" i="1" baseline="30000" dirty="0"/>
              <a:t>(Blocked)</a:t>
            </a:r>
            <a:endParaRPr lang="en-US" sz="1400" i="1" dirty="0"/>
          </a:p>
        </p:txBody>
      </p:sp>
      <p:sp>
        <p:nvSpPr>
          <p:cNvPr id="90" name="Rectangle 89">
            <a:extLst>
              <a:ext uri="{FF2B5EF4-FFF2-40B4-BE49-F238E27FC236}">
                <a16:creationId xmlns:a16="http://schemas.microsoft.com/office/drawing/2014/main" id="{7F9B8BA3-3F94-4A26-88AA-89B57DDF4F30}"/>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A3D6134A-493F-4079-BD4F-A4A495244F04}"/>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4</a:t>
            </a:r>
          </a:p>
        </p:txBody>
      </p:sp>
      <p:sp>
        <p:nvSpPr>
          <p:cNvPr id="99" name="Rectangle 98">
            <a:extLst>
              <a:ext uri="{FF2B5EF4-FFF2-40B4-BE49-F238E27FC236}">
                <a16:creationId xmlns:a16="http://schemas.microsoft.com/office/drawing/2014/main" id="{C03ACB55-FFE4-44BE-B978-4004E1A5164B}"/>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0" name="TextBox 99">
            <a:extLst>
              <a:ext uri="{FF2B5EF4-FFF2-40B4-BE49-F238E27FC236}">
                <a16:creationId xmlns:a16="http://schemas.microsoft.com/office/drawing/2014/main" id="{7745E356-6148-47CA-8B98-64E4D7818FD5}"/>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endParaRPr lang="en-US" b="1" dirty="0">
              <a:solidFill>
                <a:schemeClr val="bg1">
                  <a:lumMod val="75000"/>
                </a:schemeClr>
              </a:solidFill>
            </a:endParaRPr>
          </a:p>
        </p:txBody>
      </p:sp>
      <p:cxnSp>
        <p:nvCxnSpPr>
          <p:cNvPr id="101" name="Connector: Curved 100">
            <a:extLst>
              <a:ext uri="{FF2B5EF4-FFF2-40B4-BE49-F238E27FC236}">
                <a16:creationId xmlns:a16="http://schemas.microsoft.com/office/drawing/2014/main" id="{C8DE6BD8-D232-41B7-AB9B-3EF3EB5B1235}"/>
              </a:ext>
            </a:extLst>
          </p:cNvPr>
          <p:cNvCxnSpPr>
            <a:cxnSpLocks/>
          </p:cNvCxnSpPr>
          <p:nvPr/>
        </p:nvCxnSpPr>
        <p:spPr>
          <a:xfrm rot="5400000">
            <a:off x="2565546" y="1001140"/>
            <a:ext cx="1063026" cy="3420446"/>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cxnSp>
        <p:nvCxnSpPr>
          <p:cNvPr id="102" name="Connector: Curved 101">
            <a:extLst>
              <a:ext uri="{FF2B5EF4-FFF2-40B4-BE49-F238E27FC236}">
                <a16:creationId xmlns:a16="http://schemas.microsoft.com/office/drawing/2014/main" id="{AD211A84-F80E-42AA-9204-9773D00B2DAB}"/>
              </a:ext>
            </a:extLst>
          </p:cNvPr>
          <p:cNvCxnSpPr>
            <a:cxnSpLocks/>
          </p:cNvCxnSpPr>
          <p:nvPr/>
        </p:nvCxnSpPr>
        <p:spPr>
          <a:xfrm rot="16200000" flipH="1">
            <a:off x="4567140" y="2419992"/>
            <a:ext cx="1073032" cy="592748"/>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cxnSp>
        <p:nvCxnSpPr>
          <p:cNvPr id="103" name="Connector: Curved 102">
            <a:extLst>
              <a:ext uri="{FF2B5EF4-FFF2-40B4-BE49-F238E27FC236}">
                <a16:creationId xmlns:a16="http://schemas.microsoft.com/office/drawing/2014/main" id="{3278F664-7C74-4E4F-A6EE-DE3B13A8695A}"/>
              </a:ext>
            </a:extLst>
          </p:cNvPr>
          <p:cNvCxnSpPr>
            <a:cxnSpLocks/>
          </p:cNvCxnSpPr>
          <p:nvPr/>
        </p:nvCxnSpPr>
        <p:spPr>
          <a:xfrm rot="16200000" flipH="1">
            <a:off x="5596787" y="1390344"/>
            <a:ext cx="1062171" cy="2641181"/>
          </a:xfrm>
          <a:prstGeom prst="curvedConnector3">
            <a:avLst>
              <a:gd name="adj1" fmla="val 20378"/>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04" name="Oval 103">
            <a:extLst>
              <a:ext uri="{FF2B5EF4-FFF2-40B4-BE49-F238E27FC236}">
                <a16:creationId xmlns:a16="http://schemas.microsoft.com/office/drawing/2014/main" id="{99957D5A-190F-4008-ABFA-BD91F696F1A3}"/>
              </a:ext>
            </a:extLst>
          </p:cNvPr>
          <p:cNvSpPr/>
          <p:nvPr/>
        </p:nvSpPr>
        <p:spPr>
          <a:xfrm>
            <a:off x="2844772" y="259064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105" name="Oval 104">
            <a:extLst>
              <a:ext uri="{FF2B5EF4-FFF2-40B4-BE49-F238E27FC236}">
                <a16:creationId xmlns:a16="http://schemas.microsoft.com/office/drawing/2014/main" id="{91C71047-C9A8-4F09-9766-1FE43CCD56EC}"/>
              </a:ext>
            </a:extLst>
          </p:cNvPr>
          <p:cNvSpPr/>
          <p:nvPr/>
        </p:nvSpPr>
        <p:spPr>
          <a:xfrm>
            <a:off x="4990141" y="261489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106" name="Oval 105">
            <a:extLst>
              <a:ext uri="{FF2B5EF4-FFF2-40B4-BE49-F238E27FC236}">
                <a16:creationId xmlns:a16="http://schemas.microsoft.com/office/drawing/2014/main" id="{2D90A4E3-057A-4CB8-85AC-C09921EA9AB0}"/>
              </a:ext>
            </a:extLst>
          </p:cNvPr>
          <p:cNvSpPr/>
          <p:nvPr/>
        </p:nvSpPr>
        <p:spPr>
          <a:xfrm>
            <a:off x="5867596" y="2262196"/>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cxnSp>
        <p:nvCxnSpPr>
          <p:cNvPr id="107" name="Connector: Curved 106">
            <a:extLst>
              <a:ext uri="{FF2B5EF4-FFF2-40B4-BE49-F238E27FC236}">
                <a16:creationId xmlns:a16="http://schemas.microsoft.com/office/drawing/2014/main" id="{D38B9441-E6D6-42E1-BAEA-89B17651DE66}"/>
              </a:ext>
            </a:extLst>
          </p:cNvPr>
          <p:cNvCxnSpPr>
            <a:cxnSpLocks/>
            <a:stCxn id="73" idx="2"/>
            <a:endCxn id="122" idx="0"/>
          </p:cNvCxnSpPr>
          <p:nvPr/>
        </p:nvCxnSpPr>
        <p:spPr>
          <a:xfrm rot="5400000">
            <a:off x="3569444" y="2015196"/>
            <a:ext cx="1073185" cy="1402492"/>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08" name="Oval 107">
            <a:extLst>
              <a:ext uri="{FF2B5EF4-FFF2-40B4-BE49-F238E27FC236}">
                <a16:creationId xmlns:a16="http://schemas.microsoft.com/office/drawing/2014/main" id="{0E9C948D-85FC-4809-8182-0CE6A21523DD}"/>
              </a:ext>
            </a:extLst>
          </p:cNvPr>
          <p:cNvSpPr/>
          <p:nvPr/>
        </p:nvSpPr>
        <p:spPr>
          <a:xfrm>
            <a:off x="3581684" y="271685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cxnSp>
        <p:nvCxnSpPr>
          <p:cNvPr id="82" name="Connector: Curved 81">
            <a:extLst>
              <a:ext uri="{FF2B5EF4-FFF2-40B4-BE49-F238E27FC236}">
                <a16:creationId xmlns:a16="http://schemas.microsoft.com/office/drawing/2014/main" id="{38643167-53D0-4663-B371-DB2882545B60}"/>
              </a:ext>
            </a:extLst>
          </p:cNvPr>
          <p:cNvCxnSpPr>
            <a:cxnSpLocks/>
          </p:cNvCxnSpPr>
          <p:nvPr/>
        </p:nvCxnSpPr>
        <p:spPr>
          <a:xfrm rot="5400000" flipH="1" flipV="1">
            <a:off x="4417222" y="211636"/>
            <a:ext cx="855" cy="6061627"/>
          </a:xfrm>
          <a:prstGeom prst="curvedConnector3">
            <a:avLst>
              <a:gd name="adj1" fmla="val 33736725"/>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cxnSp>
        <p:nvCxnSpPr>
          <p:cNvPr id="83" name="Connector: Curved 82">
            <a:extLst>
              <a:ext uri="{FF2B5EF4-FFF2-40B4-BE49-F238E27FC236}">
                <a16:creationId xmlns:a16="http://schemas.microsoft.com/office/drawing/2014/main" id="{2A325E93-AA18-48DB-BE7F-34089940DE3B}"/>
              </a:ext>
            </a:extLst>
          </p:cNvPr>
          <p:cNvCxnSpPr>
            <a:cxnSpLocks/>
          </p:cNvCxnSpPr>
          <p:nvPr/>
        </p:nvCxnSpPr>
        <p:spPr>
          <a:xfrm rot="5400000" flipH="1" flipV="1">
            <a:off x="6418816" y="2223236"/>
            <a:ext cx="10861" cy="2048433"/>
          </a:xfrm>
          <a:prstGeom prst="curvedConnector3">
            <a:avLst>
              <a:gd name="adj1" fmla="val 2566891"/>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7" name="Rectangle 86">
            <a:extLst>
              <a:ext uri="{FF2B5EF4-FFF2-40B4-BE49-F238E27FC236}">
                <a16:creationId xmlns:a16="http://schemas.microsoft.com/office/drawing/2014/main" id="{89985C66-78BF-466A-BED7-C923DAAE5668}"/>
              </a:ext>
            </a:extLst>
          </p:cNvPr>
          <p:cNvSpPr/>
          <p:nvPr/>
        </p:nvSpPr>
        <p:spPr>
          <a:xfrm>
            <a:off x="723122" y="3276945"/>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9" name="Rectangle 108">
            <a:extLst>
              <a:ext uri="{FF2B5EF4-FFF2-40B4-BE49-F238E27FC236}">
                <a16:creationId xmlns:a16="http://schemas.microsoft.com/office/drawing/2014/main" id="{8C929CB4-FD69-4148-85DC-D911131AD14D}"/>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1" name="Rectangle 110">
            <a:extLst>
              <a:ext uri="{FF2B5EF4-FFF2-40B4-BE49-F238E27FC236}">
                <a16:creationId xmlns:a16="http://schemas.microsoft.com/office/drawing/2014/main" id="{53DD1DCA-CB0C-46D5-B058-4749FA44D403}"/>
              </a:ext>
            </a:extLst>
          </p:cNvPr>
          <p:cNvSpPr/>
          <p:nvPr/>
        </p:nvSpPr>
        <p:spPr>
          <a:xfrm>
            <a:off x="4733449" y="328762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5" name="Rectangle 114">
            <a:extLst>
              <a:ext uri="{FF2B5EF4-FFF2-40B4-BE49-F238E27FC236}">
                <a16:creationId xmlns:a16="http://schemas.microsoft.com/office/drawing/2014/main" id="{F0DAC549-69D1-489C-8E22-9E1D207F0811}"/>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117" name="Connector: Curved 116">
            <a:extLst>
              <a:ext uri="{FF2B5EF4-FFF2-40B4-BE49-F238E27FC236}">
                <a16:creationId xmlns:a16="http://schemas.microsoft.com/office/drawing/2014/main" id="{F40DB608-D128-4312-AE9B-421AC3C4CF42}"/>
              </a:ext>
            </a:extLst>
          </p:cNvPr>
          <p:cNvCxnSpPr>
            <a:cxnSpLocks/>
            <a:stCxn id="122" idx="0"/>
            <a:endCxn id="147" idx="0"/>
          </p:cNvCxnSpPr>
          <p:nvPr/>
        </p:nvCxnSpPr>
        <p:spPr>
          <a:xfrm rot="5400000" flipH="1" flipV="1">
            <a:off x="5421119" y="1225692"/>
            <a:ext cx="11014" cy="4043673"/>
          </a:xfrm>
          <a:prstGeom prst="curvedConnector3">
            <a:avLst>
              <a:gd name="adj1" fmla="val 217554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4" name="Oval 83">
            <a:extLst>
              <a:ext uri="{FF2B5EF4-FFF2-40B4-BE49-F238E27FC236}">
                <a16:creationId xmlns:a16="http://schemas.microsoft.com/office/drawing/2014/main" id="{F7F01FEC-05E7-4CCE-959F-5BBE1E9BF9C5}"/>
              </a:ext>
            </a:extLst>
          </p:cNvPr>
          <p:cNvSpPr/>
          <p:nvPr/>
        </p:nvSpPr>
        <p:spPr>
          <a:xfrm>
            <a:off x="5913184" y="287426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cxnSp>
        <p:nvCxnSpPr>
          <p:cNvPr id="113" name="Connector: Curved 112">
            <a:extLst>
              <a:ext uri="{FF2B5EF4-FFF2-40B4-BE49-F238E27FC236}">
                <a16:creationId xmlns:a16="http://schemas.microsoft.com/office/drawing/2014/main" id="{D446FC81-8BD4-4AB6-AA3D-A01ECE582543}"/>
              </a:ext>
            </a:extLst>
          </p:cNvPr>
          <p:cNvCxnSpPr>
            <a:cxnSpLocks/>
          </p:cNvCxnSpPr>
          <p:nvPr/>
        </p:nvCxnSpPr>
        <p:spPr>
          <a:xfrm rot="16200000" flipV="1">
            <a:off x="5596788" y="1390345"/>
            <a:ext cx="1062171" cy="2641181"/>
          </a:xfrm>
          <a:prstGeom prst="curvedConnector3">
            <a:avLst>
              <a:gd name="adj1" fmla="val 107392"/>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18" name="Oval 117">
            <a:extLst>
              <a:ext uri="{FF2B5EF4-FFF2-40B4-BE49-F238E27FC236}">
                <a16:creationId xmlns:a16="http://schemas.microsoft.com/office/drawing/2014/main" id="{08524B9E-622C-4E12-B450-68DA7F62631B}"/>
              </a:ext>
            </a:extLst>
          </p:cNvPr>
          <p:cNvSpPr/>
          <p:nvPr/>
        </p:nvSpPr>
        <p:spPr>
          <a:xfrm>
            <a:off x="6175266" y="199155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5</a:t>
            </a:r>
            <a:endParaRPr lang="en-US" dirty="0">
              <a:solidFill>
                <a:sysClr val="windowText" lastClr="000000"/>
              </a:solidFill>
            </a:endParaRPr>
          </a:p>
        </p:txBody>
      </p:sp>
    </p:spTree>
    <p:extLst>
      <p:ext uri="{BB962C8B-B14F-4D97-AF65-F5344CB8AC3E}">
        <p14:creationId xmlns:p14="http://schemas.microsoft.com/office/powerpoint/2010/main" val="3812931188"/>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Write Miss</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24</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94ED8F8-DA9E-4AD1-AA2A-37574369C5A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endParaRPr lang="en-US" sz="1800" b="1" dirty="0">
              <a:solidFill>
                <a:schemeClr val="tx1"/>
              </a:solidFill>
            </a:endParaRPr>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6" name="Straight Connector 95">
            <a:extLst>
              <a:ext uri="{FF2B5EF4-FFF2-40B4-BE49-F238E27FC236}">
                <a16:creationId xmlns:a16="http://schemas.microsoft.com/office/drawing/2014/main" id="{40836F9A-D015-4D83-9836-B81D1D66734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cxnSp>
        <p:nvCxnSpPr>
          <p:cNvPr id="125" name="Straight Connector 124">
            <a:extLst>
              <a:ext uri="{FF2B5EF4-FFF2-40B4-BE49-F238E27FC236}">
                <a16:creationId xmlns:a16="http://schemas.microsoft.com/office/drawing/2014/main" id="{6576308A-BE2D-40DB-B6ED-8421546758D6}"/>
              </a:ext>
            </a:extLst>
          </p:cNvPr>
          <p:cNvCxnSpPr>
            <a:cxnSpLocks/>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55030E05-7BB6-4926-AD7F-E8EC9F4FB48C}"/>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27" name="Rectangle: Rounded Corners 126">
            <a:extLst>
              <a:ext uri="{FF2B5EF4-FFF2-40B4-BE49-F238E27FC236}">
                <a16:creationId xmlns:a16="http://schemas.microsoft.com/office/drawing/2014/main" id="{0D67ED90-1197-41DF-A802-EB8EF3044139}"/>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32" name="Straight Connector 131">
            <a:extLst>
              <a:ext uri="{FF2B5EF4-FFF2-40B4-BE49-F238E27FC236}">
                <a16:creationId xmlns:a16="http://schemas.microsoft.com/office/drawing/2014/main" id="{31F933BA-CC1B-4816-A8DF-F4C0E4BA46FD}"/>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2A58EBA4-31F2-40E2-B24B-11441732F0E0}"/>
              </a:ext>
            </a:extLst>
          </p:cNvPr>
          <p:cNvCxnSpPr>
            <a:cxnSpLocks/>
            <a:stCxn id="127"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B8BF8CEF-F931-4831-A017-D4D251B17F30}"/>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36" name="Rectangle: Rounded Corners 135">
            <a:extLst>
              <a:ext uri="{FF2B5EF4-FFF2-40B4-BE49-F238E27FC236}">
                <a16:creationId xmlns:a16="http://schemas.microsoft.com/office/drawing/2014/main" id="{04A0ACC7-65B7-4C98-8C93-F900393D2921}"/>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39" name="Straight Connector 138">
            <a:extLst>
              <a:ext uri="{FF2B5EF4-FFF2-40B4-BE49-F238E27FC236}">
                <a16:creationId xmlns:a16="http://schemas.microsoft.com/office/drawing/2014/main" id="{912591D8-6EE3-4AAE-8462-6DFBEBA7EB45}"/>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5B1F1346-025A-49CA-9F0B-3BDDE0005F25}"/>
              </a:ext>
            </a:extLst>
          </p:cNvPr>
          <p:cNvCxnSpPr>
            <a:cxnSpLocks/>
            <a:stCxn id="136"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4699C0FF-EBFE-4110-8DDA-040739BF11DF}"/>
              </a:ext>
            </a:extLst>
          </p:cNvPr>
          <p:cNvCxnSpPr>
            <a:cxnSpLocks/>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323CB3A5-A9AE-4392-857F-1873DABCECB5}"/>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C7904670-2E51-469D-ABC4-C6DD33ABA8E6}"/>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6" name="Rectangle 145">
            <a:extLst>
              <a:ext uri="{FF2B5EF4-FFF2-40B4-BE49-F238E27FC236}">
                <a16:creationId xmlns:a16="http://schemas.microsoft.com/office/drawing/2014/main" id="{B0370564-E084-4226-995F-84D1F4BEF664}"/>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147" name="Rectangle 146">
            <a:extLst>
              <a:ext uri="{FF2B5EF4-FFF2-40B4-BE49-F238E27FC236}">
                <a16:creationId xmlns:a16="http://schemas.microsoft.com/office/drawing/2014/main" id="{BAFD7619-3FAC-4FF0-B63B-CE27CCDD6D2F}"/>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sym typeface="Wingdings" panose="05000000000000000000" pitchFamily="2" charset="2"/>
              </a:rPr>
              <a:t>Modified</a:t>
            </a:r>
            <a:endParaRPr lang="en-US" sz="1400" i="1" dirty="0">
              <a:solidFill>
                <a:schemeClr val="tx1"/>
              </a:solidFill>
            </a:endParaRPr>
          </a:p>
        </p:txBody>
      </p:sp>
      <p:sp>
        <p:nvSpPr>
          <p:cNvPr id="148" name="TextBox 147">
            <a:extLst>
              <a:ext uri="{FF2B5EF4-FFF2-40B4-BE49-F238E27FC236}">
                <a16:creationId xmlns:a16="http://schemas.microsoft.com/office/drawing/2014/main" id="{DE35383C-5361-41B2-A6E4-C2532AB8E455}"/>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149" name="Connector: Curved 148">
            <a:extLst>
              <a:ext uri="{FF2B5EF4-FFF2-40B4-BE49-F238E27FC236}">
                <a16:creationId xmlns:a16="http://schemas.microsoft.com/office/drawing/2014/main" id="{D1553F9B-DECF-4A87-9C6E-77A9FB9D93ED}"/>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50" name="Oval 149">
            <a:extLst>
              <a:ext uri="{FF2B5EF4-FFF2-40B4-BE49-F238E27FC236}">
                <a16:creationId xmlns:a16="http://schemas.microsoft.com/office/drawing/2014/main" id="{90753FC9-04CA-4745-A0F9-DE8BC0F69909}"/>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151" name="Connector: Curved 150">
            <a:extLst>
              <a:ext uri="{FF2B5EF4-FFF2-40B4-BE49-F238E27FC236}">
                <a16:creationId xmlns:a16="http://schemas.microsoft.com/office/drawing/2014/main" id="{CB4773D0-0B82-4B3D-B791-EB675A56CA3E}"/>
              </a:ext>
            </a:extLst>
          </p:cNvPr>
          <p:cNvCxnSpPr>
            <a:cxnSpLocks/>
            <a:stCxn id="147" idx="0"/>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52" name="Oval 151">
            <a:extLst>
              <a:ext uri="{FF2B5EF4-FFF2-40B4-BE49-F238E27FC236}">
                <a16:creationId xmlns:a16="http://schemas.microsoft.com/office/drawing/2014/main" id="{CABC7089-AB8B-4951-ABC0-B301D88CA122}"/>
              </a:ext>
            </a:extLst>
          </p:cNvPr>
          <p:cNvSpPr/>
          <p:nvPr/>
        </p:nvSpPr>
        <p:spPr>
          <a:xfrm>
            <a:off x="6197674" y="2602766"/>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sp>
        <p:nvSpPr>
          <p:cNvPr id="85" name="TextBox 84">
            <a:extLst>
              <a:ext uri="{FF2B5EF4-FFF2-40B4-BE49-F238E27FC236}">
                <a16:creationId xmlns:a16="http://schemas.microsoft.com/office/drawing/2014/main" id="{C58DF203-1D25-44B4-B5CA-15A9204A266A}"/>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Modified</a:t>
            </a:r>
          </a:p>
        </p:txBody>
      </p:sp>
      <p:sp>
        <p:nvSpPr>
          <p:cNvPr id="90" name="Rectangle 89">
            <a:extLst>
              <a:ext uri="{FF2B5EF4-FFF2-40B4-BE49-F238E27FC236}">
                <a16:creationId xmlns:a16="http://schemas.microsoft.com/office/drawing/2014/main" id="{7F9B8BA3-3F94-4A26-88AA-89B57DDF4F30}"/>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A3D6134A-493F-4079-BD4F-A4A495244F04}"/>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4</a:t>
            </a:r>
          </a:p>
        </p:txBody>
      </p:sp>
      <p:sp>
        <p:nvSpPr>
          <p:cNvPr id="99" name="Rectangle 98">
            <a:extLst>
              <a:ext uri="{FF2B5EF4-FFF2-40B4-BE49-F238E27FC236}">
                <a16:creationId xmlns:a16="http://schemas.microsoft.com/office/drawing/2014/main" id="{C03ACB55-FFE4-44BE-B978-4004E1A5164B}"/>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0" name="TextBox 99">
            <a:extLst>
              <a:ext uri="{FF2B5EF4-FFF2-40B4-BE49-F238E27FC236}">
                <a16:creationId xmlns:a16="http://schemas.microsoft.com/office/drawing/2014/main" id="{7745E356-6148-47CA-8B98-64E4D7818FD5}"/>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endParaRPr lang="en-US" b="1" dirty="0">
              <a:solidFill>
                <a:schemeClr val="bg1">
                  <a:lumMod val="75000"/>
                </a:schemeClr>
              </a:solidFill>
            </a:endParaRPr>
          </a:p>
        </p:txBody>
      </p:sp>
      <p:cxnSp>
        <p:nvCxnSpPr>
          <p:cNvPr id="101" name="Connector: Curved 100">
            <a:extLst>
              <a:ext uri="{FF2B5EF4-FFF2-40B4-BE49-F238E27FC236}">
                <a16:creationId xmlns:a16="http://schemas.microsoft.com/office/drawing/2014/main" id="{C8DE6BD8-D232-41B7-AB9B-3EF3EB5B1235}"/>
              </a:ext>
            </a:extLst>
          </p:cNvPr>
          <p:cNvCxnSpPr>
            <a:cxnSpLocks/>
          </p:cNvCxnSpPr>
          <p:nvPr/>
        </p:nvCxnSpPr>
        <p:spPr>
          <a:xfrm rot="5400000">
            <a:off x="2565546" y="1001140"/>
            <a:ext cx="1063026" cy="3420446"/>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cxnSp>
        <p:nvCxnSpPr>
          <p:cNvPr id="102" name="Connector: Curved 101">
            <a:extLst>
              <a:ext uri="{FF2B5EF4-FFF2-40B4-BE49-F238E27FC236}">
                <a16:creationId xmlns:a16="http://schemas.microsoft.com/office/drawing/2014/main" id="{AD211A84-F80E-42AA-9204-9773D00B2DAB}"/>
              </a:ext>
            </a:extLst>
          </p:cNvPr>
          <p:cNvCxnSpPr>
            <a:cxnSpLocks/>
          </p:cNvCxnSpPr>
          <p:nvPr/>
        </p:nvCxnSpPr>
        <p:spPr>
          <a:xfrm rot="16200000" flipH="1">
            <a:off x="4567140" y="2419992"/>
            <a:ext cx="1073032" cy="592748"/>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cxnSp>
        <p:nvCxnSpPr>
          <p:cNvPr id="103" name="Connector: Curved 102">
            <a:extLst>
              <a:ext uri="{FF2B5EF4-FFF2-40B4-BE49-F238E27FC236}">
                <a16:creationId xmlns:a16="http://schemas.microsoft.com/office/drawing/2014/main" id="{3278F664-7C74-4E4F-A6EE-DE3B13A8695A}"/>
              </a:ext>
            </a:extLst>
          </p:cNvPr>
          <p:cNvCxnSpPr>
            <a:cxnSpLocks/>
          </p:cNvCxnSpPr>
          <p:nvPr/>
        </p:nvCxnSpPr>
        <p:spPr>
          <a:xfrm rot="16200000" flipH="1">
            <a:off x="5596787" y="1390344"/>
            <a:ext cx="1062171" cy="2641181"/>
          </a:xfrm>
          <a:prstGeom prst="curvedConnector3">
            <a:avLst>
              <a:gd name="adj1" fmla="val 20378"/>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04" name="Oval 103">
            <a:extLst>
              <a:ext uri="{FF2B5EF4-FFF2-40B4-BE49-F238E27FC236}">
                <a16:creationId xmlns:a16="http://schemas.microsoft.com/office/drawing/2014/main" id="{99957D5A-190F-4008-ABFA-BD91F696F1A3}"/>
              </a:ext>
            </a:extLst>
          </p:cNvPr>
          <p:cNvSpPr/>
          <p:nvPr/>
        </p:nvSpPr>
        <p:spPr>
          <a:xfrm>
            <a:off x="2844772" y="259064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105" name="Oval 104">
            <a:extLst>
              <a:ext uri="{FF2B5EF4-FFF2-40B4-BE49-F238E27FC236}">
                <a16:creationId xmlns:a16="http://schemas.microsoft.com/office/drawing/2014/main" id="{91C71047-C9A8-4F09-9766-1FE43CCD56EC}"/>
              </a:ext>
            </a:extLst>
          </p:cNvPr>
          <p:cNvSpPr/>
          <p:nvPr/>
        </p:nvSpPr>
        <p:spPr>
          <a:xfrm>
            <a:off x="4990141" y="261489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106" name="Oval 105">
            <a:extLst>
              <a:ext uri="{FF2B5EF4-FFF2-40B4-BE49-F238E27FC236}">
                <a16:creationId xmlns:a16="http://schemas.microsoft.com/office/drawing/2014/main" id="{2D90A4E3-057A-4CB8-85AC-C09921EA9AB0}"/>
              </a:ext>
            </a:extLst>
          </p:cNvPr>
          <p:cNvSpPr/>
          <p:nvPr/>
        </p:nvSpPr>
        <p:spPr>
          <a:xfrm>
            <a:off x="5867596" y="2262196"/>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cxnSp>
        <p:nvCxnSpPr>
          <p:cNvPr id="107" name="Connector: Curved 106">
            <a:extLst>
              <a:ext uri="{FF2B5EF4-FFF2-40B4-BE49-F238E27FC236}">
                <a16:creationId xmlns:a16="http://schemas.microsoft.com/office/drawing/2014/main" id="{D38B9441-E6D6-42E1-BAEA-89B17651DE66}"/>
              </a:ext>
            </a:extLst>
          </p:cNvPr>
          <p:cNvCxnSpPr>
            <a:cxnSpLocks/>
            <a:stCxn id="73" idx="2"/>
            <a:endCxn id="122" idx="0"/>
          </p:cNvCxnSpPr>
          <p:nvPr/>
        </p:nvCxnSpPr>
        <p:spPr>
          <a:xfrm rot="5400000">
            <a:off x="3569444" y="2015196"/>
            <a:ext cx="1073185" cy="1402492"/>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08" name="Oval 107">
            <a:extLst>
              <a:ext uri="{FF2B5EF4-FFF2-40B4-BE49-F238E27FC236}">
                <a16:creationId xmlns:a16="http://schemas.microsoft.com/office/drawing/2014/main" id="{0E9C948D-85FC-4809-8182-0CE6A21523DD}"/>
              </a:ext>
            </a:extLst>
          </p:cNvPr>
          <p:cNvSpPr/>
          <p:nvPr/>
        </p:nvSpPr>
        <p:spPr>
          <a:xfrm>
            <a:off x="3581684" y="271685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cxnSp>
        <p:nvCxnSpPr>
          <p:cNvPr id="82" name="Connector: Curved 81">
            <a:extLst>
              <a:ext uri="{FF2B5EF4-FFF2-40B4-BE49-F238E27FC236}">
                <a16:creationId xmlns:a16="http://schemas.microsoft.com/office/drawing/2014/main" id="{38643167-53D0-4663-B371-DB2882545B60}"/>
              </a:ext>
            </a:extLst>
          </p:cNvPr>
          <p:cNvCxnSpPr>
            <a:cxnSpLocks/>
          </p:cNvCxnSpPr>
          <p:nvPr/>
        </p:nvCxnSpPr>
        <p:spPr>
          <a:xfrm rot="5400000" flipH="1" flipV="1">
            <a:off x="4417222" y="211636"/>
            <a:ext cx="855" cy="6061627"/>
          </a:xfrm>
          <a:prstGeom prst="curvedConnector3">
            <a:avLst>
              <a:gd name="adj1" fmla="val 33736725"/>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cxnSp>
        <p:nvCxnSpPr>
          <p:cNvPr id="83" name="Connector: Curved 82">
            <a:extLst>
              <a:ext uri="{FF2B5EF4-FFF2-40B4-BE49-F238E27FC236}">
                <a16:creationId xmlns:a16="http://schemas.microsoft.com/office/drawing/2014/main" id="{2A325E93-AA18-48DB-BE7F-34089940DE3B}"/>
              </a:ext>
            </a:extLst>
          </p:cNvPr>
          <p:cNvCxnSpPr>
            <a:cxnSpLocks/>
          </p:cNvCxnSpPr>
          <p:nvPr/>
        </p:nvCxnSpPr>
        <p:spPr>
          <a:xfrm rot="5400000" flipH="1" flipV="1">
            <a:off x="6418816" y="2223236"/>
            <a:ext cx="10861" cy="2048433"/>
          </a:xfrm>
          <a:prstGeom prst="curvedConnector3">
            <a:avLst>
              <a:gd name="adj1" fmla="val 2566891"/>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7" name="Rectangle 86">
            <a:extLst>
              <a:ext uri="{FF2B5EF4-FFF2-40B4-BE49-F238E27FC236}">
                <a16:creationId xmlns:a16="http://schemas.microsoft.com/office/drawing/2014/main" id="{89985C66-78BF-466A-BED7-C923DAAE5668}"/>
              </a:ext>
            </a:extLst>
          </p:cNvPr>
          <p:cNvSpPr/>
          <p:nvPr/>
        </p:nvSpPr>
        <p:spPr>
          <a:xfrm>
            <a:off x="723122" y="3276945"/>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9" name="Rectangle 108">
            <a:extLst>
              <a:ext uri="{FF2B5EF4-FFF2-40B4-BE49-F238E27FC236}">
                <a16:creationId xmlns:a16="http://schemas.microsoft.com/office/drawing/2014/main" id="{8C929CB4-FD69-4148-85DC-D911131AD14D}"/>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1" name="Rectangle 110">
            <a:extLst>
              <a:ext uri="{FF2B5EF4-FFF2-40B4-BE49-F238E27FC236}">
                <a16:creationId xmlns:a16="http://schemas.microsoft.com/office/drawing/2014/main" id="{53DD1DCA-CB0C-46D5-B058-4749FA44D403}"/>
              </a:ext>
            </a:extLst>
          </p:cNvPr>
          <p:cNvSpPr/>
          <p:nvPr/>
        </p:nvSpPr>
        <p:spPr>
          <a:xfrm>
            <a:off x="4733449" y="328762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5" name="Rectangle 114">
            <a:extLst>
              <a:ext uri="{FF2B5EF4-FFF2-40B4-BE49-F238E27FC236}">
                <a16:creationId xmlns:a16="http://schemas.microsoft.com/office/drawing/2014/main" id="{F0DAC549-69D1-489C-8E22-9E1D207F0811}"/>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117" name="Connector: Curved 116">
            <a:extLst>
              <a:ext uri="{FF2B5EF4-FFF2-40B4-BE49-F238E27FC236}">
                <a16:creationId xmlns:a16="http://schemas.microsoft.com/office/drawing/2014/main" id="{F40DB608-D128-4312-AE9B-421AC3C4CF42}"/>
              </a:ext>
            </a:extLst>
          </p:cNvPr>
          <p:cNvCxnSpPr>
            <a:cxnSpLocks/>
            <a:stCxn id="122" idx="0"/>
            <a:endCxn id="147" idx="0"/>
          </p:cNvCxnSpPr>
          <p:nvPr/>
        </p:nvCxnSpPr>
        <p:spPr>
          <a:xfrm rot="5400000" flipH="1" flipV="1">
            <a:off x="5421119" y="1225692"/>
            <a:ext cx="11014" cy="4043673"/>
          </a:xfrm>
          <a:prstGeom prst="curvedConnector3">
            <a:avLst>
              <a:gd name="adj1" fmla="val 217554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4" name="Oval 83">
            <a:extLst>
              <a:ext uri="{FF2B5EF4-FFF2-40B4-BE49-F238E27FC236}">
                <a16:creationId xmlns:a16="http://schemas.microsoft.com/office/drawing/2014/main" id="{F7F01FEC-05E7-4CCE-959F-5BBE1E9BF9C5}"/>
              </a:ext>
            </a:extLst>
          </p:cNvPr>
          <p:cNvSpPr/>
          <p:nvPr/>
        </p:nvSpPr>
        <p:spPr>
          <a:xfrm>
            <a:off x="5913184" y="287426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cxnSp>
        <p:nvCxnSpPr>
          <p:cNvPr id="113" name="Connector: Curved 112">
            <a:extLst>
              <a:ext uri="{FF2B5EF4-FFF2-40B4-BE49-F238E27FC236}">
                <a16:creationId xmlns:a16="http://schemas.microsoft.com/office/drawing/2014/main" id="{D446FC81-8BD4-4AB6-AA3D-A01ECE582543}"/>
              </a:ext>
            </a:extLst>
          </p:cNvPr>
          <p:cNvCxnSpPr>
            <a:cxnSpLocks/>
          </p:cNvCxnSpPr>
          <p:nvPr/>
        </p:nvCxnSpPr>
        <p:spPr>
          <a:xfrm rot="16200000" flipV="1">
            <a:off x="5596788" y="1390345"/>
            <a:ext cx="1062171" cy="2641181"/>
          </a:xfrm>
          <a:prstGeom prst="curvedConnector3">
            <a:avLst>
              <a:gd name="adj1" fmla="val 107392"/>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18" name="Oval 117">
            <a:extLst>
              <a:ext uri="{FF2B5EF4-FFF2-40B4-BE49-F238E27FC236}">
                <a16:creationId xmlns:a16="http://schemas.microsoft.com/office/drawing/2014/main" id="{08524B9E-622C-4E12-B450-68DA7F62631B}"/>
              </a:ext>
            </a:extLst>
          </p:cNvPr>
          <p:cNvSpPr/>
          <p:nvPr/>
        </p:nvSpPr>
        <p:spPr>
          <a:xfrm>
            <a:off x="6175266" y="199155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5</a:t>
            </a:r>
            <a:endParaRPr lang="en-US" dirty="0">
              <a:solidFill>
                <a:sysClr val="windowText" lastClr="000000"/>
              </a:solidFill>
            </a:endParaRPr>
          </a:p>
        </p:txBody>
      </p:sp>
      <p:cxnSp>
        <p:nvCxnSpPr>
          <p:cNvPr id="119" name="Connector: Curved 118">
            <a:extLst>
              <a:ext uri="{FF2B5EF4-FFF2-40B4-BE49-F238E27FC236}">
                <a16:creationId xmlns:a16="http://schemas.microsoft.com/office/drawing/2014/main" id="{25EF84B9-43C5-4CDC-AFCF-4CB87339343C}"/>
              </a:ext>
            </a:extLst>
          </p:cNvPr>
          <p:cNvCxnSpPr>
            <a:cxnSpLocks/>
          </p:cNvCxnSpPr>
          <p:nvPr/>
        </p:nvCxnSpPr>
        <p:spPr>
          <a:xfrm rot="10800000" flipV="1">
            <a:off x="6752505" y="3527929"/>
            <a:ext cx="12700" cy="589762"/>
          </a:xfrm>
          <a:prstGeom prst="curvedConnector3">
            <a:avLst>
              <a:gd name="adj1" fmla="val -2070969"/>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120" name="Oval 119">
            <a:extLst>
              <a:ext uri="{FF2B5EF4-FFF2-40B4-BE49-F238E27FC236}">
                <a16:creationId xmlns:a16="http://schemas.microsoft.com/office/drawing/2014/main" id="{755C9776-46DC-4EAA-8C06-AEA62726A616}"/>
              </a:ext>
            </a:extLst>
          </p:cNvPr>
          <p:cNvSpPr/>
          <p:nvPr/>
        </p:nvSpPr>
        <p:spPr>
          <a:xfrm>
            <a:off x="6866358" y="361616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6</a:t>
            </a:r>
            <a:endParaRPr lang="en-US" dirty="0">
              <a:solidFill>
                <a:sysClr val="windowText" lastClr="000000"/>
              </a:solidFill>
            </a:endParaRPr>
          </a:p>
        </p:txBody>
      </p:sp>
      <p:sp>
        <p:nvSpPr>
          <p:cNvPr id="123" name="Oval 122">
            <a:extLst>
              <a:ext uri="{FF2B5EF4-FFF2-40B4-BE49-F238E27FC236}">
                <a16:creationId xmlns:a16="http://schemas.microsoft.com/office/drawing/2014/main" id="{75CE9DA8-2658-45BB-B05C-F67CBDE16220}"/>
              </a:ext>
            </a:extLst>
          </p:cNvPr>
          <p:cNvSpPr/>
          <p:nvPr/>
        </p:nvSpPr>
        <p:spPr>
          <a:xfrm>
            <a:off x="3541343" y="86276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6</a:t>
            </a:r>
            <a:endParaRPr lang="en-US" dirty="0">
              <a:solidFill>
                <a:sysClr val="windowText" lastClr="000000"/>
              </a:solidFill>
            </a:endParaRPr>
          </a:p>
        </p:txBody>
      </p:sp>
      <p:sp>
        <p:nvSpPr>
          <p:cNvPr id="124" name="Oval 123">
            <a:extLst>
              <a:ext uri="{FF2B5EF4-FFF2-40B4-BE49-F238E27FC236}">
                <a16:creationId xmlns:a16="http://schemas.microsoft.com/office/drawing/2014/main" id="{361E6BDD-F0C5-4D45-B25D-257C67AD1C88}"/>
              </a:ext>
            </a:extLst>
          </p:cNvPr>
          <p:cNvSpPr/>
          <p:nvPr/>
        </p:nvSpPr>
        <p:spPr>
          <a:xfrm>
            <a:off x="5767114" y="1444389"/>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6</a:t>
            </a:r>
            <a:endParaRPr lang="en-US" dirty="0">
              <a:solidFill>
                <a:sysClr val="windowText" lastClr="000000"/>
              </a:solidFill>
            </a:endParaRPr>
          </a:p>
        </p:txBody>
      </p:sp>
    </p:spTree>
    <p:extLst>
      <p:ext uri="{BB962C8B-B14F-4D97-AF65-F5344CB8AC3E}">
        <p14:creationId xmlns:p14="http://schemas.microsoft.com/office/powerpoint/2010/main" val="292206084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fill="remove" grpId="0" nodeType="withEffect">
                                  <p:stCondLst>
                                    <p:cond delay="0"/>
                                  </p:stCondLst>
                                  <p:childTnLst>
                                    <p:animClr clrSpc="rgb" dir="cw">
                                      <p:cBhvr override="childStyle">
                                        <p:cTn id="6" dur="250" autoRev="1" fill="remove"/>
                                        <p:tgtEl>
                                          <p:spTgt spid="123"/>
                                        </p:tgtEl>
                                        <p:attrNameLst>
                                          <p:attrName>style.color</p:attrName>
                                        </p:attrNameLst>
                                      </p:cBhvr>
                                      <p:to>
                                        <a:schemeClr val="bg1"/>
                                      </p:to>
                                    </p:animClr>
                                    <p:animClr clrSpc="rgb" dir="cw">
                                      <p:cBhvr>
                                        <p:cTn id="7" dur="250" autoRev="1" fill="remove"/>
                                        <p:tgtEl>
                                          <p:spTgt spid="123"/>
                                        </p:tgtEl>
                                        <p:attrNameLst>
                                          <p:attrName>fillcolor</p:attrName>
                                        </p:attrNameLst>
                                      </p:cBhvr>
                                      <p:to>
                                        <a:schemeClr val="bg1"/>
                                      </p:to>
                                    </p:animClr>
                                    <p:set>
                                      <p:cBhvr>
                                        <p:cTn id="8" dur="250" autoRev="1" fill="remove"/>
                                        <p:tgtEl>
                                          <p:spTgt spid="123"/>
                                        </p:tgtEl>
                                        <p:attrNameLst>
                                          <p:attrName>fill.type</p:attrName>
                                        </p:attrNameLst>
                                      </p:cBhvr>
                                      <p:to>
                                        <p:strVal val="solid"/>
                                      </p:to>
                                    </p:set>
                                    <p:set>
                                      <p:cBhvr>
                                        <p:cTn id="9" dur="250" autoRev="1" fill="remove"/>
                                        <p:tgtEl>
                                          <p:spTgt spid="123"/>
                                        </p:tgtEl>
                                        <p:attrNameLst>
                                          <p:attrName>fill.on</p:attrName>
                                        </p:attrNameLst>
                                      </p:cBhvr>
                                      <p:to>
                                        <p:strVal val="true"/>
                                      </p:to>
                                    </p:set>
                                  </p:childTnLst>
                                </p:cTn>
                              </p:par>
                              <p:par>
                                <p:cTn id="10" presetID="27" presetClass="emph" presetSubtype="0" fill="remove" grpId="0" nodeType="withEffect">
                                  <p:stCondLst>
                                    <p:cond delay="0"/>
                                  </p:stCondLst>
                                  <p:childTnLst>
                                    <p:animClr clrSpc="rgb" dir="cw">
                                      <p:cBhvr override="childStyle">
                                        <p:cTn id="11" dur="250" autoRev="1" fill="remove"/>
                                        <p:tgtEl>
                                          <p:spTgt spid="124"/>
                                        </p:tgtEl>
                                        <p:attrNameLst>
                                          <p:attrName>style.color</p:attrName>
                                        </p:attrNameLst>
                                      </p:cBhvr>
                                      <p:to>
                                        <a:schemeClr val="bg1"/>
                                      </p:to>
                                    </p:animClr>
                                    <p:animClr clrSpc="rgb" dir="cw">
                                      <p:cBhvr>
                                        <p:cTn id="12" dur="250" autoRev="1" fill="remove"/>
                                        <p:tgtEl>
                                          <p:spTgt spid="124"/>
                                        </p:tgtEl>
                                        <p:attrNameLst>
                                          <p:attrName>fillcolor</p:attrName>
                                        </p:attrNameLst>
                                      </p:cBhvr>
                                      <p:to>
                                        <a:schemeClr val="bg1"/>
                                      </p:to>
                                    </p:animClr>
                                    <p:set>
                                      <p:cBhvr>
                                        <p:cTn id="13" dur="250" autoRev="1" fill="remove"/>
                                        <p:tgtEl>
                                          <p:spTgt spid="124"/>
                                        </p:tgtEl>
                                        <p:attrNameLst>
                                          <p:attrName>fill.type</p:attrName>
                                        </p:attrNameLst>
                                      </p:cBhvr>
                                      <p:to>
                                        <p:strVal val="solid"/>
                                      </p:to>
                                    </p:set>
                                    <p:set>
                                      <p:cBhvr>
                                        <p:cTn id="14" dur="250" autoRev="1" fill="remove"/>
                                        <p:tgtEl>
                                          <p:spTgt spid="124"/>
                                        </p:tgtEl>
                                        <p:attrNameLst>
                                          <p:attrName>fill.on</p:attrName>
                                        </p:attrNameLst>
                                      </p:cBhvr>
                                      <p:to>
                                        <p:strVal val="true"/>
                                      </p:to>
                                    </p:set>
                                  </p:childTnLst>
                                </p:cTn>
                              </p:par>
                              <p:par>
                                <p:cTn id="15" presetID="27" presetClass="emph" presetSubtype="0" fill="remove" grpId="0" nodeType="withEffect">
                                  <p:stCondLst>
                                    <p:cond delay="0"/>
                                  </p:stCondLst>
                                  <p:childTnLst>
                                    <p:animClr clrSpc="rgb" dir="cw">
                                      <p:cBhvr override="childStyle">
                                        <p:cTn id="16" dur="250" autoRev="1" fill="remove"/>
                                        <p:tgtEl>
                                          <p:spTgt spid="120"/>
                                        </p:tgtEl>
                                        <p:attrNameLst>
                                          <p:attrName>style.color</p:attrName>
                                        </p:attrNameLst>
                                      </p:cBhvr>
                                      <p:to>
                                        <a:schemeClr val="bg1"/>
                                      </p:to>
                                    </p:animClr>
                                    <p:animClr clrSpc="rgb" dir="cw">
                                      <p:cBhvr>
                                        <p:cTn id="17" dur="250" autoRev="1" fill="remove"/>
                                        <p:tgtEl>
                                          <p:spTgt spid="120"/>
                                        </p:tgtEl>
                                        <p:attrNameLst>
                                          <p:attrName>fillcolor</p:attrName>
                                        </p:attrNameLst>
                                      </p:cBhvr>
                                      <p:to>
                                        <a:schemeClr val="bg1"/>
                                      </p:to>
                                    </p:animClr>
                                    <p:set>
                                      <p:cBhvr>
                                        <p:cTn id="18" dur="250" autoRev="1" fill="remove"/>
                                        <p:tgtEl>
                                          <p:spTgt spid="120"/>
                                        </p:tgtEl>
                                        <p:attrNameLst>
                                          <p:attrName>fill.type</p:attrName>
                                        </p:attrNameLst>
                                      </p:cBhvr>
                                      <p:to>
                                        <p:strVal val="solid"/>
                                      </p:to>
                                    </p:set>
                                    <p:set>
                                      <p:cBhvr>
                                        <p:cTn id="19" dur="250" autoRev="1" fill="remove"/>
                                        <p:tgtEl>
                                          <p:spTgt spid="120"/>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3" grpId="0" animBg="1"/>
      <p:bldP spid="12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Write Miss</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25</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sp>
        <p:nvSpPr>
          <p:cNvPr id="126" name="Rectangle 125">
            <a:extLst>
              <a:ext uri="{FF2B5EF4-FFF2-40B4-BE49-F238E27FC236}">
                <a16:creationId xmlns:a16="http://schemas.microsoft.com/office/drawing/2014/main" id="{55030E05-7BB6-4926-AD7F-E8EC9F4FB48C}"/>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27" name="Rectangle: Rounded Corners 126">
            <a:extLst>
              <a:ext uri="{FF2B5EF4-FFF2-40B4-BE49-F238E27FC236}">
                <a16:creationId xmlns:a16="http://schemas.microsoft.com/office/drawing/2014/main" id="{0D67ED90-1197-41DF-A802-EB8EF3044139}"/>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34" name="Straight Connector 133">
            <a:extLst>
              <a:ext uri="{FF2B5EF4-FFF2-40B4-BE49-F238E27FC236}">
                <a16:creationId xmlns:a16="http://schemas.microsoft.com/office/drawing/2014/main" id="{2A58EBA4-31F2-40E2-B24B-11441732F0E0}"/>
              </a:ext>
            </a:extLst>
          </p:cNvPr>
          <p:cNvCxnSpPr>
            <a:cxnSpLocks/>
            <a:stCxn id="127"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B8BF8CEF-F931-4831-A017-D4D251B17F30}"/>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36" name="Rectangle: Rounded Corners 135">
            <a:extLst>
              <a:ext uri="{FF2B5EF4-FFF2-40B4-BE49-F238E27FC236}">
                <a16:creationId xmlns:a16="http://schemas.microsoft.com/office/drawing/2014/main" id="{04A0ACC7-65B7-4C98-8C93-F900393D2921}"/>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40" name="Straight Connector 139">
            <a:extLst>
              <a:ext uri="{FF2B5EF4-FFF2-40B4-BE49-F238E27FC236}">
                <a16:creationId xmlns:a16="http://schemas.microsoft.com/office/drawing/2014/main" id="{5B1F1346-025A-49CA-9F0B-3BDDE0005F25}"/>
              </a:ext>
            </a:extLst>
          </p:cNvPr>
          <p:cNvCxnSpPr>
            <a:cxnSpLocks/>
            <a:stCxn id="136"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4699C0FF-EBFE-4110-8DDA-040739BF11DF}"/>
              </a:ext>
            </a:extLst>
          </p:cNvPr>
          <p:cNvCxnSpPr>
            <a:cxnSpLocks/>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323CB3A5-A9AE-4392-857F-1873DABCECB5}"/>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C7904670-2E51-469D-ABC4-C6DD33ABA8E6}"/>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6" name="Rectangle 145">
            <a:extLst>
              <a:ext uri="{FF2B5EF4-FFF2-40B4-BE49-F238E27FC236}">
                <a16:creationId xmlns:a16="http://schemas.microsoft.com/office/drawing/2014/main" id="{B0370564-E084-4226-995F-84D1F4BEF664}"/>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147" name="Rectangle 146">
            <a:extLst>
              <a:ext uri="{FF2B5EF4-FFF2-40B4-BE49-F238E27FC236}">
                <a16:creationId xmlns:a16="http://schemas.microsoft.com/office/drawing/2014/main" id="{BAFD7619-3FAC-4FF0-B63B-CE27CCDD6D2F}"/>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sym typeface="Wingdings" panose="05000000000000000000" pitchFamily="2" charset="2"/>
              </a:rPr>
              <a:t>Modified</a:t>
            </a:r>
            <a:endParaRPr lang="en-US" sz="1400" i="1" dirty="0">
              <a:solidFill>
                <a:schemeClr val="tx1"/>
              </a:solidFill>
            </a:endParaRPr>
          </a:p>
        </p:txBody>
      </p:sp>
      <p:sp>
        <p:nvSpPr>
          <p:cNvPr id="148" name="TextBox 147">
            <a:extLst>
              <a:ext uri="{FF2B5EF4-FFF2-40B4-BE49-F238E27FC236}">
                <a16:creationId xmlns:a16="http://schemas.microsoft.com/office/drawing/2014/main" id="{DE35383C-5361-41B2-A6E4-C2532AB8E455}"/>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sp>
        <p:nvSpPr>
          <p:cNvPr id="85" name="TextBox 84">
            <a:extLst>
              <a:ext uri="{FF2B5EF4-FFF2-40B4-BE49-F238E27FC236}">
                <a16:creationId xmlns:a16="http://schemas.microsoft.com/office/drawing/2014/main" id="{C58DF203-1D25-44B4-B5CA-15A9204A266A}"/>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Modified</a:t>
            </a:r>
          </a:p>
        </p:txBody>
      </p:sp>
      <p:sp>
        <p:nvSpPr>
          <p:cNvPr id="90" name="Rectangle 89">
            <a:extLst>
              <a:ext uri="{FF2B5EF4-FFF2-40B4-BE49-F238E27FC236}">
                <a16:creationId xmlns:a16="http://schemas.microsoft.com/office/drawing/2014/main" id="{7F9B8BA3-3F94-4A26-88AA-89B57DDF4F30}"/>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A3D6134A-493F-4079-BD4F-A4A495244F04}"/>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4</a:t>
            </a:r>
          </a:p>
        </p:txBody>
      </p:sp>
      <p:sp>
        <p:nvSpPr>
          <p:cNvPr id="99" name="Rectangle 98">
            <a:extLst>
              <a:ext uri="{FF2B5EF4-FFF2-40B4-BE49-F238E27FC236}">
                <a16:creationId xmlns:a16="http://schemas.microsoft.com/office/drawing/2014/main" id="{C03ACB55-FFE4-44BE-B978-4004E1A5164B}"/>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0" name="TextBox 99">
            <a:extLst>
              <a:ext uri="{FF2B5EF4-FFF2-40B4-BE49-F238E27FC236}">
                <a16:creationId xmlns:a16="http://schemas.microsoft.com/office/drawing/2014/main" id="{7745E356-6148-47CA-8B98-64E4D7818FD5}"/>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endParaRPr lang="en-US" b="1" dirty="0">
              <a:solidFill>
                <a:schemeClr val="bg1">
                  <a:lumMod val="75000"/>
                </a:schemeClr>
              </a:solidFill>
            </a:endParaRPr>
          </a:p>
        </p:txBody>
      </p:sp>
      <p:sp>
        <p:nvSpPr>
          <p:cNvPr id="87" name="Rectangle 86">
            <a:extLst>
              <a:ext uri="{FF2B5EF4-FFF2-40B4-BE49-F238E27FC236}">
                <a16:creationId xmlns:a16="http://schemas.microsoft.com/office/drawing/2014/main" id="{89985C66-78BF-466A-BED7-C923DAAE5668}"/>
              </a:ext>
            </a:extLst>
          </p:cNvPr>
          <p:cNvSpPr/>
          <p:nvPr/>
        </p:nvSpPr>
        <p:spPr>
          <a:xfrm>
            <a:off x="723122" y="3276945"/>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9" name="Rectangle 108">
            <a:extLst>
              <a:ext uri="{FF2B5EF4-FFF2-40B4-BE49-F238E27FC236}">
                <a16:creationId xmlns:a16="http://schemas.microsoft.com/office/drawing/2014/main" id="{8C929CB4-FD69-4148-85DC-D911131AD14D}"/>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1" name="Rectangle 110">
            <a:extLst>
              <a:ext uri="{FF2B5EF4-FFF2-40B4-BE49-F238E27FC236}">
                <a16:creationId xmlns:a16="http://schemas.microsoft.com/office/drawing/2014/main" id="{53DD1DCA-CB0C-46D5-B058-4749FA44D403}"/>
              </a:ext>
            </a:extLst>
          </p:cNvPr>
          <p:cNvSpPr/>
          <p:nvPr/>
        </p:nvSpPr>
        <p:spPr>
          <a:xfrm>
            <a:off x="4733449" y="328762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5" name="Rectangle 114">
            <a:extLst>
              <a:ext uri="{FF2B5EF4-FFF2-40B4-BE49-F238E27FC236}">
                <a16:creationId xmlns:a16="http://schemas.microsoft.com/office/drawing/2014/main" id="{F0DAC549-69D1-489C-8E22-9E1D207F0811}"/>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sp>
        <p:nvSpPr>
          <p:cNvPr id="63" name="Rectangle: Rounded Corners 62">
            <a:extLst>
              <a:ext uri="{FF2B5EF4-FFF2-40B4-BE49-F238E27FC236}">
                <a16:creationId xmlns:a16="http://schemas.microsoft.com/office/drawing/2014/main" id="{3AAA6FD7-096B-4BD4-AD1B-4C0101E5FF60}"/>
              </a:ext>
            </a:extLst>
          </p:cNvPr>
          <p:cNvSpPr/>
          <p:nvPr/>
        </p:nvSpPr>
        <p:spPr>
          <a:xfrm>
            <a:off x="1690278" y="1408483"/>
            <a:ext cx="5717025" cy="2754180"/>
          </a:xfrm>
          <a:prstGeom prst="roundRect">
            <a:avLst/>
          </a:prstGeom>
          <a:solidFill>
            <a:schemeClr val="accent2"/>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4488" indent="-344488"/>
            <a:r>
              <a:rPr lang="en-US" sz="1900" b="1" u="sng" dirty="0">
                <a:solidFill>
                  <a:schemeClr val="tx1"/>
                </a:solidFill>
              </a:rPr>
              <a:t>Problems:</a:t>
            </a:r>
            <a:endParaRPr lang="en-US" sz="1900" dirty="0">
              <a:solidFill>
                <a:schemeClr val="tx1"/>
              </a:solidFill>
            </a:endParaRPr>
          </a:p>
          <a:p>
            <a:pPr marL="344488" indent="-344488">
              <a:buFont typeface="Segoe UI Symbol" panose="020B0502040204020203" pitchFamily="34" charset="0"/>
              <a:buChar char="✘"/>
            </a:pPr>
            <a:r>
              <a:rPr lang="en-US" sz="1900" dirty="0">
                <a:solidFill>
                  <a:schemeClr val="tx1"/>
                </a:solidFill>
              </a:rPr>
              <a:t>Multi-step process with high latency (especially as core count increases)</a:t>
            </a:r>
          </a:p>
          <a:p>
            <a:pPr marL="344488" indent="-344488">
              <a:buFont typeface="Segoe UI Symbol" panose="020B0502040204020203" pitchFamily="34" charset="0"/>
              <a:buChar char="✘"/>
            </a:pPr>
            <a:r>
              <a:rPr lang="en-US" sz="1900" dirty="0">
                <a:solidFill>
                  <a:schemeClr val="tx1"/>
                </a:solidFill>
              </a:rPr>
              <a:t>Particularly bad for producer-consumer pattern where data is frequently read/written (</a:t>
            </a:r>
            <a:r>
              <a:rPr lang="en-US" sz="1900" b="1" dirty="0">
                <a:solidFill>
                  <a:schemeClr val="tx1"/>
                </a:solidFill>
              </a:rPr>
              <a:t>each write invalidates all sharers, then all suffer read miss</a:t>
            </a:r>
            <a:r>
              <a:rPr lang="en-US" sz="1900" dirty="0">
                <a:solidFill>
                  <a:schemeClr val="tx1"/>
                </a:solidFill>
              </a:rPr>
              <a:t>)</a:t>
            </a:r>
          </a:p>
          <a:p>
            <a:pPr marL="344488" indent="-344488">
              <a:buFont typeface="Segoe UI Symbol" panose="020B0502040204020203" pitchFamily="34" charset="0"/>
              <a:buChar char="✘"/>
            </a:pPr>
            <a:r>
              <a:rPr lang="en-US" sz="1900" dirty="0">
                <a:solidFill>
                  <a:schemeClr val="tx1"/>
                </a:solidFill>
              </a:rPr>
              <a:t>Even worse if we have more sharers than pointers If pointers overflow </a:t>
            </a:r>
            <a:r>
              <a:rPr lang="en-US" sz="1900" dirty="0">
                <a:solidFill>
                  <a:schemeClr val="tx1"/>
                </a:solidFill>
                <a:sym typeface="Wingdings" panose="05000000000000000000" pitchFamily="2" charset="2"/>
              </a:rPr>
              <a:t> invalidation broadcast</a:t>
            </a:r>
            <a:endParaRPr lang="en-US" sz="1900" dirty="0">
              <a:solidFill>
                <a:schemeClr val="tx1"/>
              </a:solidFill>
            </a:endParaRPr>
          </a:p>
        </p:txBody>
      </p:sp>
    </p:spTree>
    <p:extLst>
      <p:ext uri="{BB962C8B-B14F-4D97-AF65-F5344CB8AC3E}">
        <p14:creationId xmlns:p14="http://schemas.microsoft.com/office/powerpoint/2010/main" val="25053139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16A0EF1-8C89-434E-9538-B73F616539C6}"/>
              </a:ext>
            </a:extLst>
          </p:cNvPr>
          <p:cNvSpPr>
            <a:spLocks noGrp="1"/>
          </p:cNvSpPr>
          <p:nvPr>
            <p:ph type="title"/>
          </p:nvPr>
        </p:nvSpPr>
        <p:spPr/>
        <p:txBody>
          <a:bodyPr/>
          <a:lstStyle/>
          <a:p>
            <a:r>
              <a:rPr lang="en-US" dirty="0"/>
              <a:t>Baseline: Write Miss</a:t>
            </a:r>
          </a:p>
        </p:txBody>
      </p:sp>
      <p:sp>
        <p:nvSpPr>
          <p:cNvPr id="4" name="Date Placeholder 3">
            <a:extLst>
              <a:ext uri="{FF2B5EF4-FFF2-40B4-BE49-F238E27FC236}">
                <a16:creationId xmlns:a16="http://schemas.microsoft.com/office/drawing/2014/main" id="{AA9281B7-3C6C-4226-9311-38B74B68C1EA}"/>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807C3784-FA3F-4011-B208-B01B00BD8A3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5488930-FF2E-454D-92D1-225941422528}"/>
              </a:ext>
            </a:extLst>
          </p:cNvPr>
          <p:cNvSpPr>
            <a:spLocks noGrp="1"/>
          </p:cNvSpPr>
          <p:nvPr>
            <p:ph type="sldNum" sz="quarter" idx="12"/>
          </p:nvPr>
        </p:nvSpPr>
        <p:spPr/>
        <p:txBody>
          <a:bodyPr/>
          <a:lstStyle/>
          <a:p>
            <a:fld id="{22DECF6A-13F7-418C-BBFC-95033FFCD5F1}" type="slidenum">
              <a:rPr lang="en-US" noProof="1" smtClean="0"/>
              <a:pPr/>
              <a:t>26</a:t>
            </a:fld>
            <a:endParaRPr lang="en-US" noProof="1"/>
          </a:p>
        </p:txBody>
      </p:sp>
      <p:sp>
        <p:nvSpPr>
          <p:cNvPr id="67" name="Rectangle 66">
            <a:extLst>
              <a:ext uri="{FF2B5EF4-FFF2-40B4-BE49-F238E27FC236}">
                <a16:creationId xmlns:a16="http://schemas.microsoft.com/office/drawing/2014/main" id="{316A913D-DCC9-40F8-9A43-B8D6A4DDC44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68" name="Rectangle: Rounded Corners 67">
            <a:extLst>
              <a:ext uri="{FF2B5EF4-FFF2-40B4-BE49-F238E27FC236}">
                <a16:creationId xmlns:a16="http://schemas.microsoft.com/office/drawing/2014/main" id="{FD1477A4-4A5C-4C20-AAD6-FB174034E42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69" name="Rectangle: Rounded Corners 68">
            <a:extLst>
              <a:ext uri="{FF2B5EF4-FFF2-40B4-BE49-F238E27FC236}">
                <a16:creationId xmlns:a16="http://schemas.microsoft.com/office/drawing/2014/main" id="{012B261F-6C3A-4745-B15A-D5F07451118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72" name="Rectangle 71">
            <a:extLst>
              <a:ext uri="{FF2B5EF4-FFF2-40B4-BE49-F238E27FC236}">
                <a16:creationId xmlns:a16="http://schemas.microsoft.com/office/drawing/2014/main" id="{69285E6D-B8FB-471B-9263-0511B28F212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73" name="Rectangle 72">
            <a:extLst>
              <a:ext uri="{FF2B5EF4-FFF2-40B4-BE49-F238E27FC236}">
                <a16:creationId xmlns:a16="http://schemas.microsoft.com/office/drawing/2014/main" id="{43C21311-2FEE-4BCC-8473-33E07FADED0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cxnSp>
        <p:nvCxnSpPr>
          <p:cNvPr id="76" name="Straight Connector 75">
            <a:extLst>
              <a:ext uri="{FF2B5EF4-FFF2-40B4-BE49-F238E27FC236}">
                <a16:creationId xmlns:a16="http://schemas.microsoft.com/office/drawing/2014/main" id="{27C688FE-EF4D-47DB-8755-2E41D5C03CB4}"/>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B9838C0-9884-4A81-80AA-3E3510CF99B7}"/>
              </a:ext>
            </a:extLst>
          </p:cNvPr>
          <p:cNvCxnSpPr>
            <a:cxnSpLocks/>
            <a:stCxn id="6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2D7E1F05-FDDE-4B9A-ADF5-C000C13F1763}"/>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80" name="TextBox 79">
            <a:extLst>
              <a:ext uri="{FF2B5EF4-FFF2-40B4-BE49-F238E27FC236}">
                <a16:creationId xmlns:a16="http://schemas.microsoft.com/office/drawing/2014/main" id="{77383707-29A2-47C6-9865-90797881D46F}"/>
              </a:ext>
            </a:extLst>
          </p:cNvPr>
          <p:cNvSpPr txBox="1"/>
          <p:nvPr/>
        </p:nvSpPr>
        <p:spPr>
          <a:xfrm>
            <a:off x="3740083" y="1086978"/>
            <a:ext cx="316880" cy="369332"/>
          </a:xfrm>
          <a:prstGeom prst="rect">
            <a:avLst/>
          </a:prstGeom>
          <a:noFill/>
        </p:spPr>
        <p:txBody>
          <a:bodyPr wrap="square" rtlCol="0">
            <a:spAutoFit/>
          </a:bodyPr>
          <a:lstStyle/>
          <a:p>
            <a:pPr algn="r"/>
            <a:r>
              <a:rPr lang="en-US" b="1" dirty="0"/>
              <a:t>B</a:t>
            </a:r>
          </a:p>
        </p:txBody>
      </p:sp>
      <p:sp>
        <p:nvSpPr>
          <p:cNvPr id="81" name="Rectangle 80">
            <a:extLst>
              <a:ext uri="{FF2B5EF4-FFF2-40B4-BE49-F238E27FC236}">
                <a16:creationId xmlns:a16="http://schemas.microsoft.com/office/drawing/2014/main" id="{1135B047-4697-4495-B84B-9618FEDCE736}"/>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a:extLst>
              <a:ext uri="{FF2B5EF4-FFF2-40B4-BE49-F238E27FC236}">
                <a16:creationId xmlns:a16="http://schemas.microsoft.com/office/drawing/2014/main" id="{E30EAC88-3924-4869-A171-3C9237A62B6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88" name="Rectangle 87">
            <a:extLst>
              <a:ext uri="{FF2B5EF4-FFF2-40B4-BE49-F238E27FC236}">
                <a16:creationId xmlns:a16="http://schemas.microsoft.com/office/drawing/2014/main" id="{6608A87C-C4EE-45B1-A6F8-6C05712DC05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89" name="TextBox 88">
            <a:extLst>
              <a:ext uri="{FF2B5EF4-FFF2-40B4-BE49-F238E27FC236}">
                <a16:creationId xmlns:a16="http://schemas.microsoft.com/office/drawing/2014/main" id="{3A312DBC-BEA9-4328-B56A-6FE51F84ABA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sp>
        <p:nvSpPr>
          <p:cNvPr id="91" name="Rectangle 90">
            <a:extLst>
              <a:ext uri="{FF2B5EF4-FFF2-40B4-BE49-F238E27FC236}">
                <a16:creationId xmlns:a16="http://schemas.microsoft.com/office/drawing/2014/main" id="{B63C7BC4-27A4-4E16-9212-0A020741774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92" name="Rectangle 91">
            <a:extLst>
              <a:ext uri="{FF2B5EF4-FFF2-40B4-BE49-F238E27FC236}">
                <a16:creationId xmlns:a16="http://schemas.microsoft.com/office/drawing/2014/main" id="{2C1A0176-28D9-4C10-83FA-DE5DB33BD7BB}"/>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93" name="Rectangle: Rounded Corners 92">
            <a:extLst>
              <a:ext uri="{FF2B5EF4-FFF2-40B4-BE49-F238E27FC236}">
                <a16:creationId xmlns:a16="http://schemas.microsoft.com/office/drawing/2014/main" id="{526A4401-E300-40D0-9EA7-66A78EF20B0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cxnSp>
        <p:nvCxnSpPr>
          <p:cNvPr id="97" name="Straight Connector 96">
            <a:extLst>
              <a:ext uri="{FF2B5EF4-FFF2-40B4-BE49-F238E27FC236}">
                <a16:creationId xmlns:a16="http://schemas.microsoft.com/office/drawing/2014/main" id="{C24EA9B2-C5D4-4958-9F4D-30E90700F6AB}"/>
              </a:ext>
            </a:extLst>
          </p:cNvPr>
          <p:cNvCxnSpPr>
            <a:cxnSpLocks/>
            <a:stCxn id="9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3E623F9A-E583-4C3E-914C-85690AC3E96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112" name="Straight Connector 111">
            <a:extLst>
              <a:ext uri="{FF2B5EF4-FFF2-40B4-BE49-F238E27FC236}">
                <a16:creationId xmlns:a16="http://schemas.microsoft.com/office/drawing/2014/main" id="{FE4A77AD-AFB3-459C-A07D-81133794446C}"/>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D96BE4F6-81A4-41DB-81C4-B2A00977B812}"/>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DD43C2C-C6F3-48A4-9120-4DCDF326BED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E2F135EA-A7FB-4762-BC23-51036AA2433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122" name="Rectangle 121">
            <a:extLst>
              <a:ext uri="{FF2B5EF4-FFF2-40B4-BE49-F238E27FC236}">
                <a16:creationId xmlns:a16="http://schemas.microsoft.com/office/drawing/2014/main" id="{F1911EBA-9B15-4ABF-842C-8C0C4A3AEDA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129" name="TextBox 128">
            <a:extLst>
              <a:ext uri="{FF2B5EF4-FFF2-40B4-BE49-F238E27FC236}">
                <a16:creationId xmlns:a16="http://schemas.microsoft.com/office/drawing/2014/main" id="{EFABDB80-A482-4A06-B6BB-1007D45A1DF5}"/>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B: Broadcast bit</a:t>
            </a:r>
          </a:p>
          <a:p>
            <a:r>
              <a:rPr lang="en-US" sz="1400" b="1" dirty="0">
                <a:solidFill>
                  <a:schemeClr val="bg1">
                    <a:lumMod val="65000"/>
                  </a:schemeClr>
                </a:solidFill>
              </a:rPr>
              <a:t>P: Sharers pointers</a:t>
            </a:r>
          </a:p>
        </p:txBody>
      </p:sp>
      <p:sp>
        <p:nvSpPr>
          <p:cNvPr id="126" name="Rectangle 125">
            <a:extLst>
              <a:ext uri="{FF2B5EF4-FFF2-40B4-BE49-F238E27FC236}">
                <a16:creationId xmlns:a16="http://schemas.microsoft.com/office/drawing/2014/main" id="{55030E05-7BB6-4926-AD7F-E8EC9F4FB48C}"/>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27" name="Rectangle: Rounded Corners 126">
            <a:extLst>
              <a:ext uri="{FF2B5EF4-FFF2-40B4-BE49-F238E27FC236}">
                <a16:creationId xmlns:a16="http://schemas.microsoft.com/office/drawing/2014/main" id="{0D67ED90-1197-41DF-A802-EB8EF3044139}"/>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cxnSp>
        <p:nvCxnSpPr>
          <p:cNvPr id="134" name="Straight Connector 133">
            <a:extLst>
              <a:ext uri="{FF2B5EF4-FFF2-40B4-BE49-F238E27FC236}">
                <a16:creationId xmlns:a16="http://schemas.microsoft.com/office/drawing/2014/main" id="{2A58EBA4-31F2-40E2-B24B-11441732F0E0}"/>
              </a:ext>
            </a:extLst>
          </p:cNvPr>
          <p:cNvCxnSpPr>
            <a:cxnSpLocks/>
            <a:stCxn id="127"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B8BF8CEF-F931-4831-A017-D4D251B17F30}"/>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136" name="Rectangle: Rounded Corners 135">
            <a:extLst>
              <a:ext uri="{FF2B5EF4-FFF2-40B4-BE49-F238E27FC236}">
                <a16:creationId xmlns:a16="http://schemas.microsoft.com/office/drawing/2014/main" id="{04A0ACC7-65B7-4C98-8C93-F900393D2921}"/>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cxnSp>
        <p:nvCxnSpPr>
          <p:cNvPr id="140" name="Straight Connector 139">
            <a:extLst>
              <a:ext uri="{FF2B5EF4-FFF2-40B4-BE49-F238E27FC236}">
                <a16:creationId xmlns:a16="http://schemas.microsoft.com/office/drawing/2014/main" id="{5B1F1346-025A-49CA-9F0B-3BDDE0005F25}"/>
              </a:ext>
            </a:extLst>
          </p:cNvPr>
          <p:cNvCxnSpPr>
            <a:cxnSpLocks/>
            <a:stCxn id="136"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4699C0FF-EBFE-4110-8DDA-040739BF11DF}"/>
              </a:ext>
            </a:extLst>
          </p:cNvPr>
          <p:cNvCxnSpPr>
            <a:cxnSpLocks/>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323CB3A5-A9AE-4392-857F-1873DABCECB5}"/>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C7904670-2E51-469D-ABC4-C6DD33ABA8E6}"/>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6" name="Rectangle 145">
            <a:extLst>
              <a:ext uri="{FF2B5EF4-FFF2-40B4-BE49-F238E27FC236}">
                <a16:creationId xmlns:a16="http://schemas.microsoft.com/office/drawing/2014/main" id="{B0370564-E084-4226-995F-84D1F4BEF664}"/>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Invalid</a:t>
            </a:r>
          </a:p>
        </p:txBody>
      </p:sp>
      <p:sp>
        <p:nvSpPr>
          <p:cNvPr id="147" name="Rectangle 146">
            <a:extLst>
              <a:ext uri="{FF2B5EF4-FFF2-40B4-BE49-F238E27FC236}">
                <a16:creationId xmlns:a16="http://schemas.microsoft.com/office/drawing/2014/main" id="{BAFD7619-3FAC-4FF0-B63B-CE27CCDD6D2F}"/>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sym typeface="Wingdings" panose="05000000000000000000" pitchFamily="2" charset="2"/>
              </a:rPr>
              <a:t>Modified</a:t>
            </a:r>
            <a:endParaRPr lang="en-US" sz="1400" i="1" dirty="0">
              <a:solidFill>
                <a:schemeClr val="tx1"/>
              </a:solidFill>
            </a:endParaRPr>
          </a:p>
        </p:txBody>
      </p:sp>
      <p:sp>
        <p:nvSpPr>
          <p:cNvPr id="148" name="TextBox 147">
            <a:extLst>
              <a:ext uri="{FF2B5EF4-FFF2-40B4-BE49-F238E27FC236}">
                <a16:creationId xmlns:a16="http://schemas.microsoft.com/office/drawing/2014/main" id="{DE35383C-5361-41B2-A6E4-C2532AB8E455}"/>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sp>
        <p:nvSpPr>
          <p:cNvPr id="85" name="TextBox 84">
            <a:extLst>
              <a:ext uri="{FF2B5EF4-FFF2-40B4-BE49-F238E27FC236}">
                <a16:creationId xmlns:a16="http://schemas.microsoft.com/office/drawing/2014/main" id="{C58DF203-1D25-44B4-B5CA-15A9204A266A}"/>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Modified</a:t>
            </a:r>
          </a:p>
        </p:txBody>
      </p:sp>
      <p:sp>
        <p:nvSpPr>
          <p:cNvPr id="90" name="Rectangle 89">
            <a:extLst>
              <a:ext uri="{FF2B5EF4-FFF2-40B4-BE49-F238E27FC236}">
                <a16:creationId xmlns:a16="http://schemas.microsoft.com/office/drawing/2014/main" id="{7F9B8BA3-3F94-4A26-88AA-89B57DDF4F30}"/>
              </a:ext>
            </a:extLst>
          </p:cNvPr>
          <p:cNvSpPr/>
          <p:nvPr/>
        </p:nvSpPr>
        <p:spPr>
          <a:xfrm>
            <a:off x="3816667" y="147717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A3D6134A-493F-4079-BD4F-A4A495244F04}"/>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4</a:t>
            </a:r>
          </a:p>
        </p:txBody>
      </p:sp>
      <p:sp>
        <p:nvSpPr>
          <p:cNvPr id="99" name="Rectangle 98">
            <a:extLst>
              <a:ext uri="{FF2B5EF4-FFF2-40B4-BE49-F238E27FC236}">
                <a16:creationId xmlns:a16="http://schemas.microsoft.com/office/drawing/2014/main" id="{C03ACB55-FFE4-44BE-B978-4004E1A5164B}"/>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0" name="TextBox 99">
            <a:extLst>
              <a:ext uri="{FF2B5EF4-FFF2-40B4-BE49-F238E27FC236}">
                <a16:creationId xmlns:a16="http://schemas.microsoft.com/office/drawing/2014/main" id="{7745E356-6148-47CA-8B98-64E4D7818FD5}"/>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endParaRPr lang="en-US" b="1" dirty="0">
              <a:solidFill>
                <a:schemeClr val="bg1">
                  <a:lumMod val="75000"/>
                </a:schemeClr>
              </a:solidFill>
            </a:endParaRPr>
          </a:p>
        </p:txBody>
      </p:sp>
      <p:sp>
        <p:nvSpPr>
          <p:cNvPr id="87" name="Rectangle 86">
            <a:extLst>
              <a:ext uri="{FF2B5EF4-FFF2-40B4-BE49-F238E27FC236}">
                <a16:creationId xmlns:a16="http://schemas.microsoft.com/office/drawing/2014/main" id="{89985C66-78BF-466A-BED7-C923DAAE5668}"/>
              </a:ext>
            </a:extLst>
          </p:cNvPr>
          <p:cNvSpPr/>
          <p:nvPr/>
        </p:nvSpPr>
        <p:spPr>
          <a:xfrm>
            <a:off x="723122" y="3276945"/>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9" name="Rectangle 108">
            <a:extLst>
              <a:ext uri="{FF2B5EF4-FFF2-40B4-BE49-F238E27FC236}">
                <a16:creationId xmlns:a16="http://schemas.microsoft.com/office/drawing/2014/main" id="{8C929CB4-FD69-4148-85DC-D911131AD14D}"/>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1" name="Rectangle 110">
            <a:extLst>
              <a:ext uri="{FF2B5EF4-FFF2-40B4-BE49-F238E27FC236}">
                <a16:creationId xmlns:a16="http://schemas.microsoft.com/office/drawing/2014/main" id="{53DD1DCA-CB0C-46D5-B058-4749FA44D403}"/>
              </a:ext>
            </a:extLst>
          </p:cNvPr>
          <p:cNvSpPr/>
          <p:nvPr/>
        </p:nvSpPr>
        <p:spPr>
          <a:xfrm>
            <a:off x="4733449" y="3287627"/>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5" name="Rectangle 114">
            <a:extLst>
              <a:ext uri="{FF2B5EF4-FFF2-40B4-BE49-F238E27FC236}">
                <a16:creationId xmlns:a16="http://schemas.microsoft.com/office/drawing/2014/main" id="{F0DAC549-69D1-489C-8E22-9E1D207F0811}"/>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sp>
        <p:nvSpPr>
          <p:cNvPr id="64" name="Rectangle: Rounded Corners 63">
            <a:extLst>
              <a:ext uri="{FF2B5EF4-FFF2-40B4-BE49-F238E27FC236}">
                <a16:creationId xmlns:a16="http://schemas.microsoft.com/office/drawing/2014/main" id="{F08C69AE-348B-4230-951D-083068030370}"/>
              </a:ext>
            </a:extLst>
          </p:cNvPr>
          <p:cNvSpPr/>
          <p:nvPr/>
        </p:nvSpPr>
        <p:spPr>
          <a:xfrm>
            <a:off x="1834861" y="1410953"/>
            <a:ext cx="5464550" cy="2260741"/>
          </a:xfrm>
          <a:prstGeom prst="roundRect">
            <a:avLst/>
          </a:prstGeom>
          <a:solidFill>
            <a:srgbClr val="00B050"/>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4488" indent="-344488"/>
            <a:r>
              <a:rPr lang="en-US" sz="1900" b="1" u="sng" dirty="0">
                <a:solidFill>
                  <a:schemeClr val="tx1"/>
                </a:solidFill>
              </a:rPr>
              <a:t>Solution (</a:t>
            </a:r>
            <a:r>
              <a:rPr lang="en-US" sz="1900" b="1" i="1" u="sng" dirty="0" err="1">
                <a:solidFill>
                  <a:schemeClr val="tx1"/>
                </a:solidFill>
              </a:rPr>
              <a:t>WiDir</a:t>
            </a:r>
            <a:r>
              <a:rPr lang="en-US" sz="1900" b="1" u="sng" dirty="0">
                <a:solidFill>
                  <a:schemeClr val="tx1"/>
                </a:solidFill>
              </a:rPr>
              <a:t>):</a:t>
            </a:r>
          </a:p>
          <a:p>
            <a:pPr marL="225425" indent="-225425">
              <a:buFont typeface="Wingdings" panose="05000000000000000000" pitchFamily="2" charset="2"/>
              <a:buChar char="§"/>
            </a:pPr>
            <a:r>
              <a:rPr lang="en-US" sz="1900" dirty="0">
                <a:solidFill>
                  <a:schemeClr val="tx1"/>
                </a:solidFill>
              </a:rPr>
              <a:t>Update all sharers of a wireless line upon a write</a:t>
            </a:r>
            <a:endParaRPr lang="en-US" sz="1900" b="1" dirty="0">
              <a:solidFill>
                <a:schemeClr val="tx1"/>
              </a:solidFill>
            </a:endParaRPr>
          </a:p>
          <a:p>
            <a:pPr marL="682625" lvl="2" indent="-225425">
              <a:buFont typeface="Wingdings" panose="05000000000000000000" pitchFamily="2" charset="2"/>
              <a:buChar char="ü"/>
            </a:pPr>
            <a:r>
              <a:rPr lang="en-US" sz="1900" dirty="0">
                <a:solidFill>
                  <a:schemeClr val="tx1"/>
                </a:solidFill>
              </a:rPr>
              <a:t>No more read-misses after each write</a:t>
            </a:r>
          </a:p>
          <a:p>
            <a:pPr marL="225425" indent="-225425">
              <a:buFont typeface="Wingdings" panose="05000000000000000000" pitchFamily="2" charset="2"/>
              <a:buChar char="§"/>
            </a:pPr>
            <a:r>
              <a:rPr lang="en-US" sz="1900" dirty="0">
                <a:solidFill>
                  <a:schemeClr val="tx1"/>
                </a:solidFill>
              </a:rPr>
              <a:t>Use wireless to broadcast </a:t>
            </a:r>
            <a:r>
              <a:rPr lang="en-US" sz="1900" b="1" dirty="0">
                <a:solidFill>
                  <a:schemeClr val="tx1"/>
                </a:solidFill>
              </a:rPr>
              <a:t>word </a:t>
            </a:r>
            <a:r>
              <a:rPr lang="en-US" sz="1900" dirty="0">
                <a:solidFill>
                  <a:schemeClr val="tx1"/>
                </a:solidFill>
              </a:rPr>
              <a:t>updates</a:t>
            </a:r>
            <a:endParaRPr lang="en-US" sz="1900" b="1" dirty="0">
              <a:solidFill>
                <a:schemeClr val="tx1"/>
              </a:solidFill>
            </a:endParaRPr>
          </a:p>
          <a:p>
            <a:pPr marL="688975" lvl="1" indent="-231775">
              <a:buFont typeface="Wingdings" panose="05000000000000000000" pitchFamily="2" charset="2"/>
              <a:buChar char="ü"/>
            </a:pPr>
            <a:r>
              <a:rPr lang="en-US" sz="1900" dirty="0">
                <a:solidFill>
                  <a:schemeClr val="tx1"/>
                </a:solidFill>
              </a:rPr>
              <a:t>Single hop regardless of core count</a:t>
            </a:r>
          </a:p>
        </p:txBody>
      </p:sp>
    </p:spTree>
    <p:extLst>
      <p:ext uri="{BB962C8B-B14F-4D97-AF65-F5344CB8AC3E}">
        <p14:creationId xmlns:p14="http://schemas.microsoft.com/office/powerpoint/2010/main" val="3697786632"/>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Cache Coherence Algorithm</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27</a:t>
            </a:fld>
            <a:endParaRPr lang="en-US" noProof="1"/>
          </a:p>
        </p:txBody>
      </p:sp>
      <p:sp>
        <p:nvSpPr>
          <p:cNvPr id="7" name="Rectangle 6">
            <a:extLst>
              <a:ext uri="{FF2B5EF4-FFF2-40B4-BE49-F238E27FC236}">
                <a16:creationId xmlns:a16="http://schemas.microsoft.com/office/drawing/2014/main" id="{6D095968-F998-4AB4-AC9E-4E3E430CD8CF}"/>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A8BC4EA0-C22C-415F-9CE7-A43F8403D70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269921C6-9DC3-4084-8C96-2810A7F3FB32}"/>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9FFBCEEA-51D3-4CC8-B69F-9F87B43D1B3B}"/>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79501574-E9BB-421D-912C-9FFF210FBF97}"/>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C0A863E-2DE0-47B0-BEF8-47CB48C46E5B}"/>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54578858-971E-4408-B487-8F6CCE348545}"/>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0FB908CF-D643-4D1A-A5AC-23559B7BB048}"/>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46F74C90-DAFB-4BB6-9658-3B55D1B2A9C0}"/>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91A9C86-1A2D-4523-935A-CE099C317EDB}"/>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0A56957-237B-4D75-8F12-143B5AC8A112}"/>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D164881-1274-4627-8B1B-B829859A590B}"/>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597EF14-7B82-4C5D-B742-293025FA0CEB}"/>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EF256A7F-F6CF-4280-8276-8A1A7F0B9D6C}"/>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324A2C3-CA0C-45AC-9A55-40E3CEA903A1}"/>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4" name="Rectangle 23">
            <a:extLst>
              <a:ext uri="{FF2B5EF4-FFF2-40B4-BE49-F238E27FC236}">
                <a16:creationId xmlns:a16="http://schemas.microsoft.com/office/drawing/2014/main" id="{4BE15DD1-E2E3-4D51-8670-7D90AF88B2C7}"/>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26" name="TextBox 25">
            <a:extLst>
              <a:ext uri="{FF2B5EF4-FFF2-40B4-BE49-F238E27FC236}">
                <a16:creationId xmlns:a16="http://schemas.microsoft.com/office/drawing/2014/main" id="{C4F4B18A-0E96-4268-9D2C-FE3A01DEFEC4}"/>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7" name="TextBox 26">
            <a:extLst>
              <a:ext uri="{FF2B5EF4-FFF2-40B4-BE49-F238E27FC236}">
                <a16:creationId xmlns:a16="http://schemas.microsoft.com/office/drawing/2014/main" id="{52A06E8E-C428-4D38-B2A8-017EE8F9A971}"/>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Shared</a:t>
            </a:r>
          </a:p>
        </p:txBody>
      </p:sp>
      <p:sp>
        <p:nvSpPr>
          <p:cNvPr id="28" name="Rectangle 27">
            <a:extLst>
              <a:ext uri="{FF2B5EF4-FFF2-40B4-BE49-F238E27FC236}">
                <a16:creationId xmlns:a16="http://schemas.microsoft.com/office/drawing/2014/main" id="{3CFBD602-FBE6-409B-94AC-0E3B7A5623D2}"/>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29" name="TextBox 28">
            <a:extLst>
              <a:ext uri="{FF2B5EF4-FFF2-40B4-BE49-F238E27FC236}">
                <a16:creationId xmlns:a16="http://schemas.microsoft.com/office/drawing/2014/main" id="{281F8AED-369B-4C92-8ADC-A9CE65243905}"/>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30" name="Straight Connector 29">
            <a:extLst>
              <a:ext uri="{FF2B5EF4-FFF2-40B4-BE49-F238E27FC236}">
                <a16:creationId xmlns:a16="http://schemas.microsoft.com/office/drawing/2014/main" id="{ADA51E3B-9EA5-48F9-903F-46CF258939D7}"/>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83B3CFE-863E-4FAF-96D3-F59FDD00E02F}"/>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32" name="Rectangle 31">
            <a:extLst>
              <a:ext uri="{FF2B5EF4-FFF2-40B4-BE49-F238E27FC236}">
                <a16:creationId xmlns:a16="http://schemas.microsoft.com/office/drawing/2014/main" id="{2F5362CB-BFFB-40D1-87AC-A098095C572E}"/>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3" name="Rectangle: Rounded Corners 32">
            <a:extLst>
              <a:ext uri="{FF2B5EF4-FFF2-40B4-BE49-F238E27FC236}">
                <a16:creationId xmlns:a16="http://schemas.microsoft.com/office/drawing/2014/main" id="{65E4374F-F4CE-4C3E-9946-080FE391BE33}"/>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4" name="Isosceles Triangle 33">
            <a:extLst>
              <a:ext uri="{FF2B5EF4-FFF2-40B4-BE49-F238E27FC236}">
                <a16:creationId xmlns:a16="http://schemas.microsoft.com/office/drawing/2014/main" id="{76A9E152-7453-4D4D-A3DC-42BA268521F0}"/>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5" name="Connector: Elbow 34">
            <a:extLst>
              <a:ext uri="{FF2B5EF4-FFF2-40B4-BE49-F238E27FC236}">
                <a16:creationId xmlns:a16="http://schemas.microsoft.com/office/drawing/2014/main" id="{21F077C4-69AE-479E-8935-7E1E0B729B8C}"/>
              </a:ext>
            </a:extLst>
          </p:cNvPr>
          <p:cNvCxnSpPr>
            <a:cxnSpLocks/>
            <a:stCxn id="34" idx="0"/>
            <a:endCxn id="32"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4FFF95D-C134-4250-B10C-F6AB1CB8444B}"/>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C89E44F-3619-43B4-9D9B-E5167EA15426}"/>
              </a:ext>
            </a:extLst>
          </p:cNvPr>
          <p:cNvCxnSpPr>
            <a:cxnSpLocks/>
            <a:stCxn id="3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4504210E-8C3F-4D71-A632-2046125AD02C}"/>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9" name="Rectangle: Rounded Corners 38">
            <a:extLst>
              <a:ext uri="{FF2B5EF4-FFF2-40B4-BE49-F238E27FC236}">
                <a16:creationId xmlns:a16="http://schemas.microsoft.com/office/drawing/2014/main" id="{DBB51B05-290C-429E-95FA-B4EC0595A18B}"/>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40" name="Isosceles Triangle 39">
            <a:extLst>
              <a:ext uri="{FF2B5EF4-FFF2-40B4-BE49-F238E27FC236}">
                <a16:creationId xmlns:a16="http://schemas.microsoft.com/office/drawing/2014/main" id="{2C1A9F65-4CDD-4666-A68D-CF6B5C470CFF}"/>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1" name="Connector: Elbow 40">
            <a:extLst>
              <a:ext uri="{FF2B5EF4-FFF2-40B4-BE49-F238E27FC236}">
                <a16:creationId xmlns:a16="http://schemas.microsoft.com/office/drawing/2014/main" id="{F9DCE038-B599-4985-BDC0-9B79D77AD41C}"/>
              </a:ext>
            </a:extLst>
          </p:cNvPr>
          <p:cNvCxnSpPr>
            <a:cxnSpLocks/>
            <a:stCxn id="40" idx="0"/>
            <a:endCxn id="38"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7843E48-FF2C-4E7F-9850-035B8A1D02B6}"/>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47B2A4BD-6ED2-468F-B47F-2FAA1CDF337C}"/>
              </a:ext>
            </a:extLst>
          </p:cNvPr>
          <p:cNvCxnSpPr>
            <a:cxnSpLocks/>
            <a:stCxn id="3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AF5A270D-935F-4562-B88A-6AA8E5182151}"/>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5" name="Rectangle: Rounded Corners 44">
            <a:extLst>
              <a:ext uri="{FF2B5EF4-FFF2-40B4-BE49-F238E27FC236}">
                <a16:creationId xmlns:a16="http://schemas.microsoft.com/office/drawing/2014/main" id="{53AF0555-44CB-4A89-9202-E4D511E7ADD9}"/>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6" name="Isosceles Triangle 45">
            <a:extLst>
              <a:ext uri="{FF2B5EF4-FFF2-40B4-BE49-F238E27FC236}">
                <a16:creationId xmlns:a16="http://schemas.microsoft.com/office/drawing/2014/main" id="{A1111BB2-7EE0-4F71-A20C-022CEB04A7B3}"/>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7" name="Connector: Elbow 46">
            <a:extLst>
              <a:ext uri="{FF2B5EF4-FFF2-40B4-BE49-F238E27FC236}">
                <a16:creationId xmlns:a16="http://schemas.microsoft.com/office/drawing/2014/main" id="{F0357EAD-79B2-45F2-BC65-EAB4AE9CCBF7}"/>
              </a:ext>
            </a:extLst>
          </p:cNvPr>
          <p:cNvCxnSpPr>
            <a:cxnSpLocks/>
            <a:stCxn id="46" idx="0"/>
            <a:endCxn id="44"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8705BE1-6475-425C-98FF-2DEF9D239674}"/>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669FD1C-BB1A-4451-A19A-6B506DAE9C82}"/>
              </a:ext>
            </a:extLst>
          </p:cNvPr>
          <p:cNvCxnSpPr>
            <a:cxnSpLocks/>
            <a:stCxn id="4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2ABFEC5A-9C2E-4C4C-BAA1-F60B52CFAF7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51" name="Straight Connector 50">
            <a:extLst>
              <a:ext uri="{FF2B5EF4-FFF2-40B4-BE49-F238E27FC236}">
                <a16:creationId xmlns:a16="http://schemas.microsoft.com/office/drawing/2014/main" id="{47D41DD8-192F-499E-8D14-1EDB97F813E5}"/>
              </a:ext>
            </a:extLst>
          </p:cNvPr>
          <p:cNvCxnSpPr>
            <a:cxnSpLocks/>
            <a:endCxn id="5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79862B8C-60C6-46DE-B7E0-EF07BB71D2D2}"/>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0E4A9E37-3A78-4FF8-8E1B-0152189901BF}"/>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4" name="Straight Connector 53">
            <a:extLst>
              <a:ext uri="{FF2B5EF4-FFF2-40B4-BE49-F238E27FC236}">
                <a16:creationId xmlns:a16="http://schemas.microsoft.com/office/drawing/2014/main" id="{37E58C03-7CE9-4B93-A9C7-FDE5479124EE}"/>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E91BAF7D-A0D8-4814-A4AA-6C50B309F0FC}"/>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6" name="Straight Connector 55">
            <a:extLst>
              <a:ext uri="{FF2B5EF4-FFF2-40B4-BE49-F238E27FC236}">
                <a16:creationId xmlns:a16="http://schemas.microsoft.com/office/drawing/2014/main" id="{464C46B1-5847-4D76-8A30-B6E080B0ABA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9A587083-F351-4DB3-8942-F1913EC2701A}"/>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8" name="Straight Connector 57">
            <a:extLst>
              <a:ext uri="{FF2B5EF4-FFF2-40B4-BE49-F238E27FC236}">
                <a16:creationId xmlns:a16="http://schemas.microsoft.com/office/drawing/2014/main" id="{DE038C71-8DA9-4E5E-9233-B5A94975369F}"/>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20F6ECBB-E97F-47B5-8114-D23917E77449}"/>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60" name="Straight Connector 59">
            <a:extLst>
              <a:ext uri="{FF2B5EF4-FFF2-40B4-BE49-F238E27FC236}">
                <a16:creationId xmlns:a16="http://schemas.microsoft.com/office/drawing/2014/main" id="{DD3996A7-65C7-4012-9E13-7C832FA93092}"/>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F0BFD65C-1EB4-470E-B2AC-7D71D7E19745}"/>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62" name="Rectangle 61">
            <a:extLst>
              <a:ext uri="{FF2B5EF4-FFF2-40B4-BE49-F238E27FC236}">
                <a16:creationId xmlns:a16="http://schemas.microsoft.com/office/drawing/2014/main" id="{45495E9B-7D39-440A-A748-5FE677713EE2}"/>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63" name="Rectangle 62">
            <a:extLst>
              <a:ext uri="{FF2B5EF4-FFF2-40B4-BE49-F238E27FC236}">
                <a16:creationId xmlns:a16="http://schemas.microsoft.com/office/drawing/2014/main" id="{0436D652-B2F6-40E2-8A85-2D476A538707}"/>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64" name="Rectangle 63">
            <a:extLst>
              <a:ext uri="{FF2B5EF4-FFF2-40B4-BE49-F238E27FC236}">
                <a16:creationId xmlns:a16="http://schemas.microsoft.com/office/drawing/2014/main" id="{15EE7AED-EBAD-4DED-A6E9-CC5C9D0DE3D4}"/>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69" name="TextBox 68">
            <a:extLst>
              <a:ext uri="{FF2B5EF4-FFF2-40B4-BE49-F238E27FC236}">
                <a16:creationId xmlns:a16="http://schemas.microsoft.com/office/drawing/2014/main" id="{8885EF11-0AF3-41FE-BFCD-D9870EAFC517}"/>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70" name="TextBox 69">
            <a:extLst>
              <a:ext uri="{FF2B5EF4-FFF2-40B4-BE49-F238E27FC236}">
                <a16:creationId xmlns:a16="http://schemas.microsoft.com/office/drawing/2014/main" id="{93DD69EA-AAAB-4528-AF74-A54D5942A41E}"/>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r>
              <a:rPr lang="en-US" b="1" dirty="0">
                <a:solidFill>
                  <a:schemeClr val="bg1">
                    <a:lumMod val="75000"/>
                  </a:schemeClr>
                </a:solidFill>
              </a:rPr>
              <a:t>C</a:t>
            </a:r>
          </a:p>
        </p:txBody>
      </p:sp>
      <p:sp>
        <p:nvSpPr>
          <p:cNvPr id="71" name="Rectangle 70">
            <a:extLst>
              <a:ext uri="{FF2B5EF4-FFF2-40B4-BE49-F238E27FC236}">
                <a16:creationId xmlns:a16="http://schemas.microsoft.com/office/drawing/2014/main" id="{A503B595-0855-4728-8EBE-15EB6ECAA219}"/>
              </a:ext>
            </a:extLst>
          </p:cNvPr>
          <p:cNvSpPr/>
          <p:nvPr/>
        </p:nvSpPr>
        <p:spPr>
          <a:xfrm>
            <a:off x="6014566" y="3011607"/>
            <a:ext cx="521490" cy="620158"/>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4540F3B0-5F2E-41D4-8D89-73E8DF1E9744}"/>
              </a:ext>
            </a:extLst>
          </p:cNvPr>
          <p:cNvSpPr/>
          <p:nvPr/>
        </p:nvSpPr>
        <p:spPr>
          <a:xfrm>
            <a:off x="6184545" y="1302646"/>
            <a:ext cx="521490" cy="620158"/>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7CE06DE9-71B4-4517-B1D0-09FD3A46D7FF}"/>
              </a:ext>
            </a:extLst>
          </p:cNvPr>
          <p:cNvSpPr/>
          <p:nvPr/>
        </p:nvSpPr>
        <p:spPr>
          <a:xfrm>
            <a:off x="8075335" y="3011607"/>
            <a:ext cx="521490" cy="620158"/>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53C761BE-7ED3-4168-816D-CD89DAEC8C7D}"/>
              </a:ext>
            </a:extLst>
          </p:cNvPr>
          <p:cNvSpPr/>
          <p:nvPr/>
        </p:nvSpPr>
        <p:spPr>
          <a:xfrm>
            <a:off x="4011054" y="3015069"/>
            <a:ext cx="521490" cy="620158"/>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07DD4A1E-333A-4421-A3D7-A08D9360A0F4}"/>
              </a:ext>
            </a:extLst>
          </p:cNvPr>
          <p:cNvSpPr/>
          <p:nvPr/>
        </p:nvSpPr>
        <p:spPr>
          <a:xfrm>
            <a:off x="1997648" y="3001641"/>
            <a:ext cx="521490" cy="620158"/>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C12EBBFC-BCCA-4DE2-AD66-D2CE55317B28}"/>
              </a:ext>
            </a:extLst>
          </p:cNvPr>
          <p:cNvSpPr/>
          <p:nvPr/>
        </p:nvSpPr>
        <p:spPr>
          <a:xfrm>
            <a:off x="610170" y="3146193"/>
            <a:ext cx="1550507" cy="736136"/>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1864964B-F93F-4DE2-B2BF-6273E2DEBFD8}"/>
              </a:ext>
            </a:extLst>
          </p:cNvPr>
          <p:cNvSpPr/>
          <p:nvPr/>
        </p:nvSpPr>
        <p:spPr>
          <a:xfrm>
            <a:off x="4624776" y="3153942"/>
            <a:ext cx="1550507" cy="736136"/>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7CC3278C-11B5-40FC-A185-192513F70BBB}"/>
              </a:ext>
            </a:extLst>
          </p:cNvPr>
          <p:cNvSpPr/>
          <p:nvPr/>
        </p:nvSpPr>
        <p:spPr>
          <a:xfrm>
            <a:off x="2878028" y="1376228"/>
            <a:ext cx="3258509" cy="370867"/>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08548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72"/>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75"/>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74"/>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71"/>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73"/>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7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animBg="1"/>
      <p:bldP spid="71" grpId="1" animBg="1"/>
      <p:bldP spid="72" grpId="0" animBg="1"/>
      <p:bldP spid="72" grpId="1" animBg="1"/>
      <p:bldP spid="73" grpId="0" animBg="1"/>
      <p:bldP spid="73" grpId="1" animBg="1"/>
      <p:bldP spid="74" grpId="0" animBg="1"/>
      <p:bldP spid="74" grpId="1" animBg="1"/>
      <p:bldP spid="75" grpId="0" animBg="1"/>
      <p:bldP spid="75" grpId="1" animBg="1"/>
      <p:bldP spid="76" grpId="0" animBg="1"/>
      <p:bldP spid="77" grpId="0" animBg="1"/>
      <p:bldP spid="7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Write Miss + Switch to Wireless</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28</a:t>
            </a:fld>
            <a:endParaRPr lang="en-US" noProof="1"/>
          </a:p>
        </p:txBody>
      </p:sp>
      <p:sp>
        <p:nvSpPr>
          <p:cNvPr id="7" name="Rectangle 6">
            <a:extLst>
              <a:ext uri="{FF2B5EF4-FFF2-40B4-BE49-F238E27FC236}">
                <a16:creationId xmlns:a16="http://schemas.microsoft.com/office/drawing/2014/main" id="{6D095968-F998-4AB4-AC9E-4E3E430CD8CF}"/>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A8BC4EA0-C22C-415F-9CE7-A43F8403D70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269921C6-9DC3-4084-8C96-2810A7F3FB32}"/>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9FFBCEEA-51D3-4CC8-B69F-9F87B43D1B3B}"/>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79501574-E9BB-421D-912C-9FFF210FBF97}"/>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C0A863E-2DE0-47B0-BEF8-47CB48C46E5B}"/>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54578858-971E-4408-B487-8F6CCE348545}"/>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0FB908CF-D643-4D1A-A5AC-23559B7BB048}"/>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46F74C90-DAFB-4BB6-9658-3B55D1B2A9C0}"/>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91A9C86-1A2D-4523-935A-CE099C317EDB}"/>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0A56957-237B-4D75-8F12-143B5AC8A112}"/>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D164881-1274-4627-8B1B-B829859A590B}"/>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597EF14-7B82-4C5D-B742-293025FA0CEB}"/>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EF256A7F-F6CF-4280-8276-8A1A7F0B9D6C}"/>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324A2C3-CA0C-45AC-9A55-40E3CEA903A1}"/>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4" name="Rectangle 23">
            <a:extLst>
              <a:ext uri="{FF2B5EF4-FFF2-40B4-BE49-F238E27FC236}">
                <a16:creationId xmlns:a16="http://schemas.microsoft.com/office/drawing/2014/main" id="{4BE15DD1-E2E3-4D51-8670-7D90AF88B2C7}"/>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26" name="TextBox 25">
            <a:extLst>
              <a:ext uri="{FF2B5EF4-FFF2-40B4-BE49-F238E27FC236}">
                <a16:creationId xmlns:a16="http://schemas.microsoft.com/office/drawing/2014/main" id="{C4F4B18A-0E96-4268-9D2C-FE3A01DEFEC4}"/>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7" name="TextBox 26">
            <a:extLst>
              <a:ext uri="{FF2B5EF4-FFF2-40B4-BE49-F238E27FC236}">
                <a16:creationId xmlns:a16="http://schemas.microsoft.com/office/drawing/2014/main" id="{52A06E8E-C428-4D38-B2A8-017EE8F9A971}"/>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Shared</a:t>
            </a:r>
          </a:p>
        </p:txBody>
      </p:sp>
      <p:sp>
        <p:nvSpPr>
          <p:cNvPr id="28" name="Rectangle 27">
            <a:extLst>
              <a:ext uri="{FF2B5EF4-FFF2-40B4-BE49-F238E27FC236}">
                <a16:creationId xmlns:a16="http://schemas.microsoft.com/office/drawing/2014/main" id="{3CFBD602-FBE6-409B-94AC-0E3B7A5623D2}"/>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29" name="TextBox 28">
            <a:extLst>
              <a:ext uri="{FF2B5EF4-FFF2-40B4-BE49-F238E27FC236}">
                <a16:creationId xmlns:a16="http://schemas.microsoft.com/office/drawing/2014/main" id="{281F8AED-369B-4C92-8ADC-A9CE65243905}"/>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30" name="Straight Connector 29">
            <a:extLst>
              <a:ext uri="{FF2B5EF4-FFF2-40B4-BE49-F238E27FC236}">
                <a16:creationId xmlns:a16="http://schemas.microsoft.com/office/drawing/2014/main" id="{ADA51E3B-9EA5-48F9-903F-46CF258939D7}"/>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83B3CFE-863E-4FAF-96D3-F59FDD00E02F}"/>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32" name="Rectangle 31">
            <a:extLst>
              <a:ext uri="{FF2B5EF4-FFF2-40B4-BE49-F238E27FC236}">
                <a16:creationId xmlns:a16="http://schemas.microsoft.com/office/drawing/2014/main" id="{2F5362CB-BFFB-40D1-87AC-A098095C572E}"/>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3" name="Rectangle: Rounded Corners 32">
            <a:extLst>
              <a:ext uri="{FF2B5EF4-FFF2-40B4-BE49-F238E27FC236}">
                <a16:creationId xmlns:a16="http://schemas.microsoft.com/office/drawing/2014/main" id="{65E4374F-F4CE-4C3E-9946-080FE391BE33}"/>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4" name="Isosceles Triangle 33">
            <a:extLst>
              <a:ext uri="{FF2B5EF4-FFF2-40B4-BE49-F238E27FC236}">
                <a16:creationId xmlns:a16="http://schemas.microsoft.com/office/drawing/2014/main" id="{76A9E152-7453-4D4D-A3DC-42BA268521F0}"/>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5" name="Connector: Elbow 34">
            <a:extLst>
              <a:ext uri="{FF2B5EF4-FFF2-40B4-BE49-F238E27FC236}">
                <a16:creationId xmlns:a16="http://schemas.microsoft.com/office/drawing/2014/main" id="{21F077C4-69AE-479E-8935-7E1E0B729B8C}"/>
              </a:ext>
            </a:extLst>
          </p:cNvPr>
          <p:cNvCxnSpPr>
            <a:cxnSpLocks/>
            <a:stCxn id="34" idx="0"/>
            <a:endCxn id="32"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4FFF95D-C134-4250-B10C-F6AB1CB8444B}"/>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C89E44F-3619-43B4-9D9B-E5167EA15426}"/>
              </a:ext>
            </a:extLst>
          </p:cNvPr>
          <p:cNvCxnSpPr>
            <a:cxnSpLocks/>
            <a:stCxn id="3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4504210E-8C3F-4D71-A632-2046125AD02C}"/>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9" name="Rectangle: Rounded Corners 38">
            <a:extLst>
              <a:ext uri="{FF2B5EF4-FFF2-40B4-BE49-F238E27FC236}">
                <a16:creationId xmlns:a16="http://schemas.microsoft.com/office/drawing/2014/main" id="{DBB51B05-290C-429E-95FA-B4EC0595A18B}"/>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40" name="Isosceles Triangle 39">
            <a:extLst>
              <a:ext uri="{FF2B5EF4-FFF2-40B4-BE49-F238E27FC236}">
                <a16:creationId xmlns:a16="http://schemas.microsoft.com/office/drawing/2014/main" id="{2C1A9F65-4CDD-4666-A68D-CF6B5C470CFF}"/>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1" name="Connector: Elbow 40">
            <a:extLst>
              <a:ext uri="{FF2B5EF4-FFF2-40B4-BE49-F238E27FC236}">
                <a16:creationId xmlns:a16="http://schemas.microsoft.com/office/drawing/2014/main" id="{F9DCE038-B599-4985-BDC0-9B79D77AD41C}"/>
              </a:ext>
            </a:extLst>
          </p:cNvPr>
          <p:cNvCxnSpPr>
            <a:cxnSpLocks/>
            <a:stCxn id="40" idx="0"/>
            <a:endCxn id="38"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7843E48-FF2C-4E7F-9850-035B8A1D02B6}"/>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47B2A4BD-6ED2-468F-B47F-2FAA1CDF337C}"/>
              </a:ext>
            </a:extLst>
          </p:cNvPr>
          <p:cNvCxnSpPr>
            <a:cxnSpLocks/>
            <a:stCxn id="3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AF5A270D-935F-4562-B88A-6AA8E5182151}"/>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5" name="Rectangle: Rounded Corners 44">
            <a:extLst>
              <a:ext uri="{FF2B5EF4-FFF2-40B4-BE49-F238E27FC236}">
                <a16:creationId xmlns:a16="http://schemas.microsoft.com/office/drawing/2014/main" id="{53AF0555-44CB-4A89-9202-E4D511E7ADD9}"/>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6" name="Isosceles Triangle 45">
            <a:extLst>
              <a:ext uri="{FF2B5EF4-FFF2-40B4-BE49-F238E27FC236}">
                <a16:creationId xmlns:a16="http://schemas.microsoft.com/office/drawing/2014/main" id="{A1111BB2-7EE0-4F71-A20C-022CEB04A7B3}"/>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7" name="Connector: Elbow 46">
            <a:extLst>
              <a:ext uri="{FF2B5EF4-FFF2-40B4-BE49-F238E27FC236}">
                <a16:creationId xmlns:a16="http://schemas.microsoft.com/office/drawing/2014/main" id="{F0357EAD-79B2-45F2-BC65-EAB4AE9CCBF7}"/>
              </a:ext>
            </a:extLst>
          </p:cNvPr>
          <p:cNvCxnSpPr>
            <a:cxnSpLocks/>
            <a:stCxn id="46" idx="0"/>
            <a:endCxn id="44"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8705BE1-6475-425C-98FF-2DEF9D239674}"/>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669FD1C-BB1A-4451-A19A-6B506DAE9C82}"/>
              </a:ext>
            </a:extLst>
          </p:cNvPr>
          <p:cNvCxnSpPr>
            <a:cxnSpLocks/>
            <a:stCxn id="4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2ABFEC5A-9C2E-4C4C-BAA1-F60B52CFAF7C}"/>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51" name="Straight Connector 50">
            <a:extLst>
              <a:ext uri="{FF2B5EF4-FFF2-40B4-BE49-F238E27FC236}">
                <a16:creationId xmlns:a16="http://schemas.microsoft.com/office/drawing/2014/main" id="{47D41DD8-192F-499E-8D14-1EDB97F813E5}"/>
              </a:ext>
            </a:extLst>
          </p:cNvPr>
          <p:cNvCxnSpPr>
            <a:cxnSpLocks/>
            <a:endCxn id="5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79862B8C-60C6-46DE-B7E0-EF07BB71D2D2}"/>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0E4A9E37-3A78-4FF8-8E1B-0152189901BF}"/>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4" name="Straight Connector 53">
            <a:extLst>
              <a:ext uri="{FF2B5EF4-FFF2-40B4-BE49-F238E27FC236}">
                <a16:creationId xmlns:a16="http://schemas.microsoft.com/office/drawing/2014/main" id="{37E58C03-7CE9-4B93-A9C7-FDE5479124EE}"/>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E91BAF7D-A0D8-4814-A4AA-6C50B309F0FC}"/>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6" name="Straight Connector 55">
            <a:extLst>
              <a:ext uri="{FF2B5EF4-FFF2-40B4-BE49-F238E27FC236}">
                <a16:creationId xmlns:a16="http://schemas.microsoft.com/office/drawing/2014/main" id="{464C46B1-5847-4D76-8A30-B6E080B0ABAC}"/>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9A587083-F351-4DB3-8942-F1913EC2701A}"/>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8" name="Straight Connector 57">
            <a:extLst>
              <a:ext uri="{FF2B5EF4-FFF2-40B4-BE49-F238E27FC236}">
                <a16:creationId xmlns:a16="http://schemas.microsoft.com/office/drawing/2014/main" id="{DE038C71-8DA9-4E5E-9233-B5A94975369F}"/>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20F6ECBB-E97F-47B5-8114-D23917E77449}"/>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60" name="Straight Connector 59">
            <a:extLst>
              <a:ext uri="{FF2B5EF4-FFF2-40B4-BE49-F238E27FC236}">
                <a16:creationId xmlns:a16="http://schemas.microsoft.com/office/drawing/2014/main" id="{DD3996A7-65C7-4012-9E13-7C832FA93092}"/>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F0BFD65C-1EB4-470E-B2AC-7D71D7E19745}"/>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62" name="Rectangle 61">
            <a:extLst>
              <a:ext uri="{FF2B5EF4-FFF2-40B4-BE49-F238E27FC236}">
                <a16:creationId xmlns:a16="http://schemas.microsoft.com/office/drawing/2014/main" id="{45495E9B-7D39-440A-A748-5FE677713EE2}"/>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63" name="Rectangle 62">
            <a:extLst>
              <a:ext uri="{FF2B5EF4-FFF2-40B4-BE49-F238E27FC236}">
                <a16:creationId xmlns:a16="http://schemas.microsoft.com/office/drawing/2014/main" id="{0436D652-B2F6-40E2-8A85-2D476A538707}"/>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64" name="Rectangle 63">
            <a:extLst>
              <a:ext uri="{FF2B5EF4-FFF2-40B4-BE49-F238E27FC236}">
                <a16:creationId xmlns:a16="http://schemas.microsoft.com/office/drawing/2014/main" id="{15EE7AED-EBAD-4DED-A6E9-CC5C9D0DE3D4}"/>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65" name="TextBox 64">
            <a:extLst>
              <a:ext uri="{FF2B5EF4-FFF2-40B4-BE49-F238E27FC236}">
                <a16:creationId xmlns:a16="http://schemas.microsoft.com/office/drawing/2014/main" id="{9ED36B9E-E3B3-41DB-9EBE-2EE7A2B243FC}"/>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66" name="Connector: Curved 65">
            <a:extLst>
              <a:ext uri="{FF2B5EF4-FFF2-40B4-BE49-F238E27FC236}">
                <a16:creationId xmlns:a16="http://schemas.microsoft.com/office/drawing/2014/main" id="{B5938ADD-1F29-4CD4-9EE9-83ED8C6CDA4E}"/>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D4C5F6BD-1D2E-43E8-932D-D935F83E6FD5}"/>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sp>
        <p:nvSpPr>
          <p:cNvPr id="69" name="TextBox 68">
            <a:extLst>
              <a:ext uri="{FF2B5EF4-FFF2-40B4-BE49-F238E27FC236}">
                <a16:creationId xmlns:a16="http://schemas.microsoft.com/office/drawing/2014/main" id="{8885EF11-0AF3-41FE-BFCD-D9870EAFC517}"/>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70" name="TextBox 69">
            <a:extLst>
              <a:ext uri="{FF2B5EF4-FFF2-40B4-BE49-F238E27FC236}">
                <a16:creationId xmlns:a16="http://schemas.microsoft.com/office/drawing/2014/main" id="{93DD69EA-AAAB-4528-AF74-A54D5942A41E}"/>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r>
              <a:rPr lang="en-US" b="1" dirty="0">
                <a:solidFill>
                  <a:schemeClr val="bg1">
                    <a:lumMod val="75000"/>
                  </a:schemeClr>
                </a:solidFill>
              </a:rPr>
              <a:t>C</a:t>
            </a:r>
          </a:p>
        </p:txBody>
      </p:sp>
    </p:spTree>
    <p:extLst>
      <p:ext uri="{BB962C8B-B14F-4D97-AF65-F5344CB8AC3E}">
        <p14:creationId xmlns:p14="http://schemas.microsoft.com/office/powerpoint/2010/main" val="3955271853"/>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Write Miss + Switch to Wireless</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29</a:t>
            </a:fld>
            <a:endParaRPr lang="en-US" noProof="1"/>
          </a:p>
        </p:txBody>
      </p:sp>
      <p:sp>
        <p:nvSpPr>
          <p:cNvPr id="7" name="Rectangle 6">
            <a:extLst>
              <a:ext uri="{FF2B5EF4-FFF2-40B4-BE49-F238E27FC236}">
                <a16:creationId xmlns:a16="http://schemas.microsoft.com/office/drawing/2014/main" id="{4C231DD3-6914-4731-AD79-CF3D96467DA0}"/>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407E2FC7-15A9-43B4-BF3D-19EC3E54A506}"/>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33015EA5-0E76-4CC9-B70B-7AB0B5A999A3}"/>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417D2B25-B724-4E97-AE15-B2C3BFC8236D}"/>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B42CA230-B983-4B21-8259-24A5F3715EDF}"/>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F5C2634C-04AC-4A56-8782-050D109DED8F}"/>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BB96B73C-6EA6-429F-8D4F-CACF06D0F16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A0B4E5BC-EA4B-4082-8C40-34F5B371DEF3}"/>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E6184075-7CAF-4E84-8DF3-7160627EF127}"/>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2CBF60C-791D-4BB8-999B-DE1AEFE56B9C}"/>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EA8648D-8803-47D0-8733-4BF68017B003}"/>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D719896-4DCA-46D3-BD3F-F35ECF292037}"/>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5B417B5-6C90-4871-AB73-EC77262BB25E}"/>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169C5CDB-4585-4D3A-ACB8-7056BFCA5F89}"/>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30883F9-A23A-4295-8B21-E5CE323B5820}"/>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4" name="Rectangle 23">
            <a:extLst>
              <a:ext uri="{FF2B5EF4-FFF2-40B4-BE49-F238E27FC236}">
                <a16:creationId xmlns:a16="http://schemas.microsoft.com/office/drawing/2014/main" id="{5F36437A-6CCC-4C33-A42A-914ADA554B52}"/>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26" name="TextBox 25">
            <a:extLst>
              <a:ext uri="{FF2B5EF4-FFF2-40B4-BE49-F238E27FC236}">
                <a16:creationId xmlns:a16="http://schemas.microsoft.com/office/drawing/2014/main" id="{07E4B687-189F-4B9E-A819-16DBA32CF4E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7" name="TextBox 26">
            <a:extLst>
              <a:ext uri="{FF2B5EF4-FFF2-40B4-BE49-F238E27FC236}">
                <a16:creationId xmlns:a16="http://schemas.microsoft.com/office/drawing/2014/main" id="{697F1FA8-E1E4-441F-9DB5-A4C716A5309C}"/>
              </a:ext>
            </a:extLst>
          </p:cNvPr>
          <p:cNvSpPr txBox="1"/>
          <p:nvPr/>
        </p:nvSpPr>
        <p:spPr>
          <a:xfrm>
            <a:off x="4654526" y="1419085"/>
            <a:ext cx="1387894" cy="307777"/>
          </a:xfrm>
          <a:prstGeom prst="rect">
            <a:avLst/>
          </a:prstGeom>
          <a:noFill/>
        </p:spPr>
        <p:txBody>
          <a:bodyPr wrap="square" rtlCol="0">
            <a:spAutoFit/>
          </a:bodyPr>
          <a:lstStyle/>
          <a:p>
            <a:pPr algn="ctr"/>
            <a:r>
              <a:rPr lang="en-US" sz="1400" i="1" dirty="0"/>
              <a:t>Shared</a:t>
            </a:r>
          </a:p>
        </p:txBody>
      </p:sp>
      <p:sp>
        <p:nvSpPr>
          <p:cNvPr id="28" name="Rectangle 27">
            <a:extLst>
              <a:ext uri="{FF2B5EF4-FFF2-40B4-BE49-F238E27FC236}">
                <a16:creationId xmlns:a16="http://schemas.microsoft.com/office/drawing/2014/main" id="{915AEF3A-9C4D-4929-8DEA-3A6807C6BC9D}"/>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29" name="TextBox 28">
            <a:extLst>
              <a:ext uri="{FF2B5EF4-FFF2-40B4-BE49-F238E27FC236}">
                <a16:creationId xmlns:a16="http://schemas.microsoft.com/office/drawing/2014/main" id="{C57B2DB8-AB63-4C76-8667-3BDF56736FEE}"/>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30" name="Straight Connector 29">
            <a:extLst>
              <a:ext uri="{FF2B5EF4-FFF2-40B4-BE49-F238E27FC236}">
                <a16:creationId xmlns:a16="http://schemas.microsoft.com/office/drawing/2014/main" id="{443A48A5-A876-4ECA-8024-AD6BA9642D6C}"/>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E6C518EA-D915-4975-9736-A1FC8575CE28}"/>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32" name="Rectangle 31">
            <a:extLst>
              <a:ext uri="{FF2B5EF4-FFF2-40B4-BE49-F238E27FC236}">
                <a16:creationId xmlns:a16="http://schemas.microsoft.com/office/drawing/2014/main" id="{3C211983-6BE9-4C7A-BD84-837DAAC57973}"/>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3" name="Rectangle: Rounded Corners 32">
            <a:extLst>
              <a:ext uri="{FF2B5EF4-FFF2-40B4-BE49-F238E27FC236}">
                <a16:creationId xmlns:a16="http://schemas.microsoft.com/office/drawing/2014/main" id="{A87DFC37-285C-456E-9A4B-30E6530E59F3}"/>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4" name="Isosceles Triangle 33">
            <a:extLst>
              <a:ext uri="{FF2B5EF4-FFF2-40B4-BE49-F238E27FC236}">
                <a16:creationId xmlns:a16="http://schemas.microsoft.com/office/drawing/2014/main" id="{281BD2EC-4F67-406F-B52B-BFD14098B779}"/>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5" name="Connector: Elbow 34">
            <a:extLst>
              <a:ext uri="{FF2B5EF4-FFF2-40B4-BE49-F238E27FC236}">
                <a16:creationId xmlns:a16="http://schemas.microsoft.com/office/drawing/2014/main" id="{6E29B038-D476-4DAE-9DBC-F650EA0BAD2C}"/>
              </a:ext>
            </a:extLst>
          </p:cNvPr>
          <p:cNvCxnSpPr>
            <a:cxnSpLocks/>
            <a:stCxn id="34" idx="0"/>
            <a:endCxn id="32"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6E5D67-8AF4-4626-9152-66060C7F302E}"/>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641392E-D3E7-408E-B758-F194ECAFF46C}"/>
              </a:ext>
            </a:extLst>
          </p:cNvPr>
          <p:cNvCxnSpPr>
            <a:cxnSpLocks/>
            <a:stCxn id="3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D6CD88B3-1933-4AA3-B541-21F4B246C8E7}"/>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9" name="Rectangle: Rounded Corners 38">
            <a:extLst>
              <a:ext uri="{FF2B5EF4-FFF2-40B4-BE49-F238E27FC236}">
                <a16:creationId xmlns:a16="http://schemas.microsoft.com/office/drawing/2014/main" id="{48958B5B-D7AA-42B0-BBDE-89EE6F1D51B7}"/>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40" name="Isosceles Triangle 39">
            <a:extLst>
              <a:ext uri="{FF2B5EF4-FFF2-40B4-BE49-F238E27FC236}">
                <a16:creationId xmlns:a16="http://schemas.microsoft.com/office/drawing/2014/main" id="{41F0D806-C7F2-431F-9269-2D389BA3D67E}"/>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1" name="Connector: Elbow 40">
            <a:extLst>
              <a:ext uri="{FF2B5EF4-FFF2-40B4-BE49-F238E27FC236}">
                <a16:creationId xmlns:a16="http://schemas.microsoft.com/office/drawing/2014/main" id="{0703C415-CBDD-4D92-B8A0-E385F3529596}"/>
              </a:ext>
            </a:extLst>
          </p:cNvPr>
          <p:cNvCxnSpPr>
            <a:cxnSpLocks/>
            <a:stCxn id="40" idx="0"/>
            <a:endCxn id="38"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515DA151-8C12-4E52-9A5E-7E5E5A25105C}"/>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0F0BA3E-039A-4E8C-B728-EE3CBC54FB42}"/>
              </a:ext>
            </a:extLst>
          </p:cNvPr>
          <p:cNvCxnSpPr>
            <a:cxnSpLocks/>
            <a:stCxn id="3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EA2D1F6D-EEC9-4DE8-885D-ED89BAE9AA0F}"/>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5" name="Rectangle: Rounded Corners 44">
            <a:extLst>
              <a:ext uri="{FF2B5EF4-FFF2-40B4-BE49-F238E27FC236}">
                <a16:creationId xmlns:a16="http://schemas.microsoft.com/office/drawing/2014/main" id="{53496E1F-67E2-415C-8DC9-FCDCA423F3DF}"/>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6" name="Isosceles Triangle 45">
            <a:extLst>
              <a:ext uri="{FF2B5EF4-FFF2-40B4-BE49-F238E27FC236}">
                <a16:creationId xmlns:a16="http://schemas.microsoft.com/office/drawing/2014/main" id="{88CCD1A1-61D0-4551-AB31-33835FFFB0D5}"/>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7" name="Connector: Elbow 46">
            <a:extLst>
              <a:ext uri="{FF2B5EF4-FFF2-40B4-BE49-F238E27FC236}">
                <a16:creationId xmlns:a16="http://schemas.microsoft.com/office/drawing/2014/main" id="{2FDC6275-036B-4C2F-8F90-6ED3B1DA9CAA}"/>
              </a:ext>
            </a:extLst>
          </p:cNvPr>
          <p:cNvCxnSpPr>
            <a:cxnSpLocks/>
            <a:stCxn id="46" idx="0"/>
            <a:endCxn id="44"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C4D76CC-8BDD-4F39-92C0-251AC16B7955}"/>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F7F6043-D4B7-4210-8E85-E64B5BC3B160}"/>
              </a:ext>
            </a:extLst>
          </p:cNvPr>
          <p:cNvCxnSpPr>
            <a:cxnSpLocks/>
            <a:stCxn id="4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137623DA-649D-416E-B267-3944D1B01088}"/>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51" name="Straight Connector 50">
            <a:extLst>
              <a:ext uri="{FF2B5EF4-FFF2-40B4-BE49-F238E27FC236}">
                <a16:creationId xmlns:a16="http://schemas.microsoft.com/office/drawing/2014/main" id="{036681ED-D20A-4B92-9C71-CCAF172183BE}"/>
              </a:ext>
            </a:extLst>
          </p:cNvPr>
          <p:cNvCxnSpPr>
            <a:cxnSpLocks/>
            <a:endCxn id="5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5BE1119F-1804-4EFD-8AFF-782F7FA1E810}"/>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9AFDE3EA-3B77-4218-BD7A-23C9AD1127EE}"/>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4" name="Straight Connector 53">
            <a:extLst>
              <a:ext uri="{FF2B5EF4-FFF2-40B4-BE49-F238E27FC236}">
                <a16:creationId xmlns:a16="http://schemas.microsoft.com/office/drawing/2014/main" id="{AB15EE88-1C4B-45E4-B374-7F23A181F273}"/>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D984F502-8179-4EAE-9D35-2F921761A860}"/>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6" name="Straight Connector 55">
            <a:extLst>
              <a:ext uri="{FF2B5EF4-FFF2-40B4-BE49-F238E27FC236}">
                <a16:creationId xmlns:a16="http://schemas.microsoft.com/office/drawing/2014/main" id="{950CC43E-841E-4097-82F6-DA98A115DC2E}"/>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249D6891-071A-4D1B-88AC-8F43A23111F5}"/>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8" name="Straight Connector 57">
            <a:extLst>
              <a:ext uri="{FF2B5EF4-FFF2-40B4-BE49-F238E27FC236}">
                <a16:creationId xmlns:a16="http://schemas.microsoft.com/office/drawing/2014/main" id="{EB65404E-E9EC-4512-9621-3B76D513A34D}"/>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875C74F6-8950-442E-9639-C3E6AB637AC2}"/>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60" name="Straight Connector 59">
            <a:extLst>
              <a:ext uri="{FF2B5EF4-FFF2-40B4-BE49-F238E27FC236}">
                <a16:creationId xmlns:a16="http://schemas.microsoft.com/office/drawing/2014/main" id="{341308FE-FD4D-44F2-AA7B-09E20411CE9C}"/>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A12DD1AA-5DB5-4ABA-B906-8107269DCAEA}"/>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62" name="Rectangle 61">
            <a:extLst>
              <a:ext uri="{FF2B5EF4-FFF2-40B4-BE49-F238E27FC236}">
                <a16:creationId xmlns:a16="http://schemas.microsoft.com/office/drawing/2014/main" id="{FBD1FA45-1DFB-4CE5-8415-D2F9C82788C4}"/>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63" name="Rectangle 62">
            <a:extLst>
              <a:ext uri="{FF2B5EF4-FFF2-40B4-BE49-F238E27FC236}">
                <a16:creationId xmlns:a16="http://schemas.microsoft.com/office/drawing/2014/main" id="{9272D324-0C43-4721-9200-F6068A88D633}"/>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64" name="Rectangle 63">
            <a:extLst>
              <a:ext uri="{FF2B5EF4-FFF2-40B4-BE49-F238E27FC236}">
                <a16:creationId xmlns:a16="http://schemas.microsoft.com/office/drawing/2014/main" id="{C0673004-76B1-4A12-9B9B-43F1F5EDF5E5}"/>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a:t>
            </a:r>
            <a:r>
              <a:rPr lang="en-US" sz="1400" i="1" dirty="0" err="1">
                <a:solidFill>
                  <a:schemeClr val="tx1"/>
                </a:solidFill>
              </a:rPr>
              <a:t>Inv</a:t>
            </a:r>
            <a:r>
              <a:rPr lang="en-US" sz="1400" i="1" dirty="0" err="1">
                <a:solidFill>
                  <a:schemeClr val="tx1"/>
                </a:solidFill>
                <a:sym typeface="Wingdings" panose="05000000000000000000" pitchFamily="2" charset="2"/>
              </a:rPr>
              <a:t>→Modified</a:t>
            </a:r>
            <a:endParaRPr lang="en-US" sz="1400" i="1" dirty="0">
              <a:solidFill>
                <a:schemeClr val="tx1"/>
              </a:solidFill>
            </a:endParaRPr>
          </a:p>
        </p:txBody>
      </p:sp>
      <p:sp>
        <p:nvSpPr>
          <p:cNvPr id="65" name="TextBox 64">
            <a:extLst>
              <a:ext uri="{FF2B5EF4-FFF2-40B4-BE49-F238E27FC236}">
                <a16:creationId xmlns:a16="http://schemas.microsoft.com/office/drawing/2014/main" id="{30933B86-E0A6-485B-95B8-0A03B2169ECF}"/>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66" name="Connector: Curved 65">
            <a:extLst>
              <a:ext uri="{FF2B5EF4-FFF2-40B4-BE49-F238E27FC236}">
                <a16:creationId xmlns:a16="http://schemas.microsoft.com/office/drawing/2014/main" id="{01E7A1B5-DA8F-4C3E-9E62-037A5AFD3A36}"/>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D7E0295D-A7E1-4A12-A82C-18FA78818CC4}"/>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68" name="Connector: Curved 67">
            <a:extLst>
              <a:ext uri="{FF2B5EF4-FFF2-40B4-BE49-F238E27FC236}">
                <a16:creationId xmlns:a16="http://schemas.microsoft.com/office/drawing/2014/main" id="{1B724A12-C08E-4BA7-948C-FB0C8086E5A7}"/>
              </a:ext>
            </a:extLst>
          </p:cNvPr>
          <p:cNvCxnSpPr>
            <a:cxnSpLocks/>
            <a:stCxn id="64" idx="0"/>
            <a:endCxn id="13" idx="2"/>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0CAEECE7-E80B-4988-8DD1-0F8AD7E84516}"/>
              </a:ext>
            </a:extLst>
          </p:cNvPr>
          <p:cNvSpPr/>
          <p:nvPr/>
        </p:nvSpPr>
        <p:spPr>
          <a:xfrm>
            <a:off x="6255468" y="258906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sp>
        <p:nvSpPr>
          <p:cNvPr id="71" name="TextBox 70">
            <a:extLst>
              <a:ext uri="{FF2B5EF4-FFF2-40B4-BE49-F238E27FC236}">
                <a16:creationId xmlns:a16="http://schemas.microsoft.com/office/drawing/2014/main" id="{09452947-F8DF-4F25-BC55-54E2125D8447}"/>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72" name="TextBox 71">
            <a:extLst>
              <a:ext uri="{FF2B5EF4-FFF2-40B4-BE49-F238E27FC236}">
                <a16:creationId xmlns:a16="http://schemas.microsoft.com/office/drawing/2014/main" id="{468FFAAB-6183-4774-837C-96EE7189CBA5}"/>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r>
              <a:rPr lang="en-US" b="1" dirty="0">
                <a:solidFill>
                  <a:schemeClr val="bg1">
                    <a:lumMod val="75000"/>
                  </a:schemeClr>
                </a:solidFill>
              </a:rPr>
              <a:t>C</a:t>
            </a:r>
          </a:p>
        </p:txBody>
      </p:sp>
    </p:spTree>
    <p:extLst>
      <p:ext uri="{BB962C8B-B14F-4D97-AF65-F5344CB8AC3E}">
        <p14:creationId xmlns:p14="http://schemas.microsoft.com/office/powerpoint/2010/main" val="4223094052"/>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7E3FAC-72EF-4BE3-B770-A373EE198E49}"/>
              </a:ext>
            </a:extLst>
          </p:cNvPr>
          <p:cNvSpPr>
            <a:spLocks noGrp="1"/>
          </p:cNvSpPr>
          <p:nvPr>
            <p:ph idx="1"/>
          </p:nvPr>
        </p:nvSpPr>
        <p:spPr/>
        <p:txBody>
          <a:bodyPr>
            <a:normAutofit/>
          </a:bodyPr>
          <a:lstStyle/>
          <a:p>
            <a:pPr marL="0" indent="0">
              <a:buNone/>
            </a:pPr>
            <a:r>
              <a:rPr lang="en-US" sz="2300" dirty="0"/>
              <a:t>On-chip wireless communication for communication-intensive data</a:t>
            </a:r>
          </a:p>
        </p:txBody>
      </p:sp>
      <p:sp>
        <p:nvSpPr>
          <p:cNvPr id="3" name="Title 2">
            <a:extLst>
              <a:ext uri="{FF2B5EF4-FFF2-40B4-BE49-F238E27FC236}">
                <a16:creationId xmlns:a16="http://schemas.microsoft.com/office/drawing/2014/main" id="{185D1CBE-EB89-465D-B11D-7CBC07370FDF}"/>
              </a:ext>
            </a:extLst>
          </p:cNvPr>
          <p:cNvSpPr>
            <a:spLocks noGrp="1"/>
          </p:cNvSpPr>
          <p:nvPr>
            <p:ph type="title"/>
          </p:nvPr>
        </p:nvSpPr>
        <p:spPr/>
        <p:txBody>
          <a:bodyPr/>
          <a:lstStyle/>
          <a:p>
            <a:r>
              <a:rPr lang="en-US" dirty="0"/>
              <a:t>Related Work: Replica</a:t>
            </a:r>
            <a:r>
              <a:rPr lang="en-US" sz="3600" i="1" baseline="30000" dirty="0"/>
              <a:t>[ASPLOS ‘19]</a:t>
            </a:r>
            <a:endParaRPr lang="en-US" i="1" baseline="30000" dirty="0"/>
          </a:p>
        </p:txBody>
      </p:sp>
      <p:sp>
        <p:nvSpPr>
          <p:cNvPr id="4" name="Date Placeholder 3">
            <a:extLst>
              <a:ext uri="{FF2B5EF4-FFF2-40B4-BE49-F238E27FC236}">
                <a16:creationId xmlns:a16="http://schemas.microsoft.com/office/drawing/2014/main" id="{56520252-BF7B-45EF-88E7-6248577BEF48}"/>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614367FC-8283-4B26-A134-47A6157D65A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379DB7A-95D0-42E3-A72F-D697E11490DD}"/>
              </a:ext>
            </a:extLst>
          </p:cNvPr>
          <p:cNvSpPr>
            <a:spLocks noGrp="1"/>
          </p:cNvSpPr>
          <p:nvPr>
            <p:ph type="sldNum" sz="quarter" idx="12"/>
          </p:nvPr>
        </p:nvSpPr>
        <p:spPr>
          <a:xfrm>
            <a:off x="6107221" y="4704633"/>
            <a:ext cx="2349551" cy="273844"/>
          </a:xfrm>
        </p:spPr>
        <p:txBody>
          <a:bodyPr/>
          <a:lstStyle/>
          <a:p>
            <a:fld id="{22DECF6A-13F7-418C-BBFC-95033FFCD5F1}" type="slidenum">
              <a:rPr lang="en-US" noProof="1" smtClean="0"/>
              <a:pPr/>
              <a:t>3</a:t>
            </a:fld>
            <a:endParaRPr lang="en-US" noProof="1"/>
          </a:p>
        </p:txBody>
      </p:sp>
      <p:cxnSp>
        <p:nvCxnSpPr>
          <p:cNvPr id="7" name="Straight Connector 6">
            <a:extLst>
              <a:ext uri="{FF2B5EF4-FFF2-40B4-BE49-F238E27FC236}">
                <a16:creationId xmlns:a16="http://schemas.microsoft.com/office/drawing/2014/main" id="{12831D32-FA73-4739-BA7F-B71B1E3ED3D4}"/>
              </a:ext>
            </a:extLst>
          </p:cNvPr>
          <p:cNvCxnSpPr>
            <a:cxnSpLocks/>
          </p:cNvCxnSpPr>
          <p:nvPr/>
        </p:nvCxnSpPr>
        <p:spPr>
          <a:xfrm>
            <a:off x="2056707" y="3131505"/>
            <a:ext cx="1719444" cy="1"/>
          </a:xfrm>
          <a:prstGeom prst="line">
            <a:avLst/>
          </a:prstGeom>
          <a:ln w="28575">
            <a:solidFill>
              <a:schemeClr val="bg1">
                <a:lumMod val="85000"/>
              </a:schemeClr>
            </a:solidFill>
            <a:prstDash val="sysDash"/>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06A6FF81-8B3D-40EA-BC1F-0ED37B037418}"/>
              </a:ext>
            </a:extLst>
          </p:cNvPr>
          <p:cNvCxnSpPr>
            <a:cxnSpLocks/>
          </p:cNvCxnSpPr>
          <p:nvPr/>
        </p:nvCxnSpPr>
        <p:spPr>
          <a:xfrm flipV="1">
            <a:off x="3330366" y="2088393"/>
            <a:ext cx="1958581" cy="2429572"/>
          </a:xfrm>
          <a:prstGeom prst="line">
            <a:avLst/>
          </a:prstGeom>
          <a:ln w="28575">
            <a:solidFill>
              <a:schemeClr val="bg1">
                <a:lumMod val="85000"/>
              </a:schemeClr>
            </a:solidFill>
            <a:prstDash val="sysDash"/>
          </a:ln>
        </p:spPr>
        <p:style>
          <a:lnRef idx="1">
            <a:schemeClr val="dk1"/>
          </a:lnRef>
          <a:fillRef idx="0">
            <a:schemeClr val="dk1"/>
          </a:fillRef>
          <a:effectRef idx="0">
            <a:schemeClr val="dk1"/>
          </a:effectRef>
          <a:fontRef idx="minor">
            <a:schemeClr val="tx1"/>
          </a:fontRef>
        </p:style>
      </p:cxnSp>
      <p:sp>
        <p:nvSpPr>
          <p:cNvPr id="9" name="234 Paralelogramo">
            <a:extLst>
              <a:ext uri="{FF2B5EF4-FFF2-40B4-BE49-F238E27FC236}">
                <a16:creationId xmlns:a16="http://schemas.microsoft.com/office/drawing/2014/main" id="{A0DE22FE-190F-4060-894B-6279CF8DF959}"/>
              </a:ext>
            </a:extLst>
          </p:cNvPr>
          <p:cNvSpPr/>
          <p:nvPr/>
        </p:nvSpPr>
        <p:spPr>
          <a:xfrm>
            <a:off x="5058667" y="3363157"/>
            <a:ext cx="678392" cy="248122"/>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100"/>
          </a:p>
        </p:txBody>
      </p:sp>
      <p:sp>
        <p:nvSpPr>
          <p:cNvPr id="10" name="29 Paralelogramo">
            <a:extLst>
              <a:ext uri="{FF2B5EF4-FFF2-40B4-BE49-F238E27FC236}">
                <a16:creationId xmlns:a16="http://schemas.microsoft.com/office/drawing/2014/main" id="{D314DB52-D328-4D8C-B5EB-570F6B4A0E6B}"/>
              </a:ext>
            </a:extLst>
          </p:cNvPr>
          <p:cNvSpPr/>
          <p:nvPr/>
        </p:nvSpPr>
        <p:spPr>
          <a:xfrm>
            <a:off x="2916429" y="2786466"/>
            <a:ext cx="2859084" cy="817731"/>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000"/>
              <a:t>Core</a:t>
            </a:r>
          </a:p>
        </p:txBody>
      </p:sp>
      <p:grpSp>
        <p:nvGrpSpPr>
          <p:cNvPr id="11" name="256 Grupo">
            <a:extLst>
              <a:ext uri="{FF2B5EF4-FFF2-40B4-BE49-F238E27FC236}">
                <a16:creationId xmlns:a16="http://schemas.microsoft.com/office/drawing/2014/main" id="{49A05249-F058-4CCE-9653-577F042A1CC4}"/>
              </a:ext>
            </a:extLst>
          </p:cNvPr>
          <p:cNvGrpSpPr/>
          <p:nvPr/>
        </p:nvGrpSpPr>
        <p:grpSpPr>
          <a:xfrm>
            <a:off x="4795764" y="2657439"/>
            <a:ext cx="473949" cy="959287"/>
            <a:chOff x="4925217" y="1927842"/>
            <a:chExt cx="93576" cy="217049"/>
          </a:xfrm>
        </p:grpSpPr>
        <p:cxnSp>
          <p:nvCxnSpPr>
            <p:cNvPr id="12" name="257 Conector recto">
              <a:extLst>
                <a:ext uri="{FF2B5EF4-FFF2-40B4-BE49-F238E27FC236}">
                  <a16:creationId xmlns:a16="http://schemas.microsoft.com/office/drawing/2014/main" id="{22932392-7CB8-418D-9634-26A6FDFBB1F8}"/>
                </a:ext>
              </a:extLst>
            </p:cNvPr>
            <p:cNvCxnSpPr>
              <a:cxnSpLocks/>
            </p:cNvCxnSpPr>
            <p:nvPr/>
          </p:nvCxnSpPr>
          <p:spPr>
            <a:xfrm flipV="1">
              <a:off x="4972005" y="1999890"/>
              <a:ext cx="0" cy="145001"/>
            </a:xfrm>
            <a:prstGeom prst="line">
              <a:avLst/>
            </a:prstGeom>
            <a:ln w="38100"/>
          </p:spPr>
          <p:style>
            <a:lnRef idx="2">
              <a:schemeClr val="dk1"/>
            </a:lnRef>
            <a:fillRef idx="1">
              <a:schemeClr val="lt1"/>
            </a:fillRef>
            <a:effectRef idx="0">
              <a:schemeClr val="dk1"/>
            </a:effectRef>
            <a:fontRef idx="minor">
              <a:schemeClr val="dk1"/>
            </a:fontRef>
          </p:style>
        </p:cxnSp>
        <p:sp>
          <p:nvSpPr>
            <p:cNvPr id="13" name="258 Triángulo isósceles">
              <a:extLst>
                <a:ext uri="{FF2B5EF4-FFF2-40B4-BE49-F238E27FC236}">
                  <a16:creationId xmlns:a16="http://schemas.microsoft.com/office/drawing/2014/main" id="{287518E3-911D-431E-8F98-F102900F796E}"/>
                </a:ext>
              </a:extLst>
            </p:cNvPr>
            <p:cNvSpPr/>
            <p:nvPr/>
          </p:nvSpPr>
          <p:spPr>
            <a:xfrm rot="10800000">
              <a:off x="4925217" y="1927842"/>
              <a:ext cx="93576" cy="72008"/>
            </a:xfrm>
            <a:prstGeom prst="triangle">
              <a:avLst/>
            </a:prstGeom>
            <a:ln w="3810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100"/>
            </a:p>
          </p:txBody>
        </p:sp>
      </p:grpSp>
      <p:sp>
        <p:nvSpPr>
          <p:cNvPr id="14" name="TextBox 13">
            <a:extLst>
              <a:ext uri="{FF2B5EF4-FFF2-40B4-BE49-F238E27FC236}">
                <a16:creationId xmlns:a16="http://schemas.microsoft.com/office/drawing/2014/main" id="{CA86A9E8-7F4C-46D9-ACDF-7C2C43978DB2}"/>
              </a:ext>
            </a:extLst>
          </p:cNvPr>
          <p:cNvSpPr txBox="1"/>
          <p:nvPr/>
        </p:nvSpPr>
        <p:spPr>
          <a:xfrm>
            <a:off x="6244149" y="3627718"/>
            <a:ext cx="2135284" cy="677108"/>
          </a:xfrm>
          <a:prstGeom prst="rect">
            <a:avLst/>
          </a:prstGeom>
          <a:noFill/>
        </p:spPr>
        <p:txBody>
          <a:bodyPr wrap="square" rtlCol="0">
            <a:spAutoFit/>
          </a:bodyPr>
          <a:lstStyle/>
          <a:p>
            <a:pPr algn="ctr"/>
            <a:r>
              <a:rPr lang="en-US" sz="1900" dirty="0"/>
              <a:t>Broadcast memory</a:t>
            </a:r>
          </a:p>
          <a:p>
            <a:pPr algn="ctr"/>
            <a:r>
              <a:rPr lang="en-US" sz="1900" dirty="0"/>
              <a:t>(up to 512 KB)</a:t>
            </a:r>
          </a:p>
        </p:txBody>
      </p:sp>
      <p:sp>
        <p:nvSpPr>
          <p:cNvPr id="18" name="29 Paralelogramo">
            <a:extLst>
              <a:ext uri="{FF2B5EF4-FFF2-40B4-BE49-F238E27FC236}">
                <a16:creationId xmlns:a16="http://schemas.microsoft.com/office/drawing/2014/main" id="{B07A41BE-5F72-4B8D-A2C6-5AC2172620AC}"/>
              </a:ext>
            </a:extLst>
          </p:cNvPr>
          <p:cNvSpPr/>
          <p:nvPr/>
        </p:nvSpPr>
        <p:spPr>
          <a:xfrm>
            <a:off x="3096103" y="3265404"/>
            <a:ext cx="825114" cy="270593"/>
          </a:xfrm>
          <a:prstGeom prst="parallelogram">
            <a:avLst>
              <a:gd name="adj" fmla="val 102858"/>
            </a:avLst>
          </a:prstGeom>
          <a:solidFill>
            <a:schemeClr val="bg1">
              <a:lumMod val="65000"/>
            </a:schemeClr>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000" dirty="0"/>
              <a:t>L1</a:t>
            </a:r>
          </a:p>
        </p:txBody>
      </p:sp>
      <p:sp>
        <p:nvSpPr>
          <p:cNvPr id="19" name="TextBox 18">
            <a:extLst>
              <a:ext uri="{FF2B5EF4-FFF2-40B4-BE49-F238E27FC236}">
                <a16:creationId xmlns:a16="http://schemas.microsoft.com/office/drawing/2014/main" id="{83110BFC-C9FE-46EB-8A66-AC0A2B471AA4}"/>
              </a:ext>
            </a:extLst>
          </p:cNvPr>
          <p:cNvSpPr txBox="1"/>
          <p:nvPr/>
        </p:nvSpPr>
        <p:spPr>
          <a:xfrm>
            <a:off x="1700561" y="1781908"/>
            <a:ext cx="2064781" cy="677108"/>
          </a:xfrm>
          <a:prstGeom prst="rect">
            <a:avLst/>
          </a:prstGeom>
          <a:noFill/>
        </p:spPr>
        <p:txBody>
          <a:bodyPr wrap="square" rtlCol="0">
            <a:spAutoFit/>
          </a:bodyPr>
          <a:lstStyle/>
          <a:p>
            <a:pPr algn="ctr"/>
            <a:r>
              <a:rPr lang="en-US" sz="1900" dirty="0"/>
              <a:t>Wireless antenna and transceiver</a:t>
            </a:r>
          </a:p>
        </p:txBody>
      </p:sp>
      <p:cxnSp>
        <p:nvCxnSpPr>
          <p:cNvPr id="20" name="Straight Arrow Connector 19">
            <a:extLst>
              <a:ext uri="{FF2B5EF4-FFF2-40B4-BE49-F238E27FC236}">
                <a16:creationId xmlns:a16="http://schemas.microsoft.com/office/drawing/2014/main" id="{E38086EC-C4BD-4A02-A704-2ED0635377C4}"/>
              </a:ext>
            </a:extLst>
          </p:cNvPr>
          <p:cNvCxnSpPr>
            <a:cxnSpLocks/>
            <a:stCxn id="19" idx="3"/>
          </p:cNvCxnSpPr>
          <p:nvPr/>
        </p:nvCxnSpPr>
        <p:spPr>
          <a:xfrm>
            <a:off x="3765342" y="2120462"/>
            <a:ext cx="555401" cy="2316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132FDDE-AE8F-47E5-9D90-E406865556C0}"/>
              </a:ext>
            </a:extLst>
          </p:cNvPr>
          <p:cNvCxnSpPr>
            <a:cxnSpLocks/>
          </p:cNvCxnSpPr>
          <p:nvPr/>
        </p:nvCxnSpPr>
        <p:spPr>
          <a:xfrm flipH="1" flipV="1">
            <a:off x="5764539" y="3535998"/>
            <a:ext cx="479172" cy="20273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29 Paralelogramo">
            <a:extLst>
              <a:ext uri="{FF2B5EF4-FFF2-40B4-BE49-F238E27FC236}">
                <a16:creationId xmlns:a16="http://schemas.microsoft.com/office/drawing/2014/main" id="{D7113F60-DB40-4E48-987D-4859B1B69EEF}"/>
              </a:ext>
            </a:extLst>
          </p:cNvPr>
          <p:cNvSpPr/>
          <p:nvPr/>
        </p:nvSpPr>
        <p:spPr>
          <a:xfrm>
            <a:off x="2584590" y="3680291"/>
            <a:ext cx="2320227" cy="270593"/>
          </a:xfrm>
          <a:prstGeom prst="parallelogram">
            <a:avLst>
              <a:gd name="adj" fmla="val 102858"/>
            </a:avLst>
          </a:prstGeom>
          <a:solidFill>
            <a:schemeClr val="bg1">
              <a:lumMod val="65000"/>
            </a:schemeClr>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US" sz="2000" dirty="0"/>
              <a:t>L2 (LLC)</a:t>
            </a:r>
          </a:p>
        </p:txBody>
      </p:sp>
      <p:grpSp>
        <p:nvGrpSpPr>
          <p:cNvPr id="38" name="Group 37">
            <a:extLst>
              <a:ext uri="{FF2B5EF4-FFF2-40B4-BE49-F238E27FC236}">
                <a16:creationId xmlns:a16="http://schemas.microsoft.com/office/drawing/2014/main" id="{CC5570ED-819E-4133-B793-30DC5D3DE986}"/>
              </a:ext>
            </a:extLst>
          </p:cNvPr>
          <p:cNvGrpSpPr/>
          <p:nvPr/>
        </p:nvGrpSpPr>
        <p:grpSpPr>
          <a:xfrm>
            <a:off x="4489352" y="2201127"/>
            <a:ext cx="1091837" cy="892378"/>
            <a:chOff x="3585214" y="4345106"/>
            <a:chExt cx="1347874" cy="952500"/>
          </a:xfrm>
        </p:grpSpPr>
        <p:pic>
          <p:nvPicPr>
            <p:cNvPr id="39" name="Graphic 38">
              <a:extLst>
                <a:ext uri="{FF2B5EF4-FFF2-40B4-BE49-F238E27FC236}">
                  <a16:creationId xmlns:a16="http://schemas.microsoft.com/office/drawing/2014/main" id="{045B4FA4-EBC9-4C3B-ABEF-F41064AE3D6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a:off x="3485202" y="4445118"/>
              <a:ext cx="952500" cy="752475"/>
            </a:xfrm>
            <a:prstGeom prst="rect">
              <a:avLst/>
            </a:prstGeom>
          </p:spPr>
        </p:pic>
        <p:pic>
          <p:nvPicPr>
            <p:cNvPr id="40" name="Graphic 39">
              <a:extLst>
                <a:ext uri="{FF2B5EF4-FFF2-40B4-BE49-F238E27FC236}">
                  <a16:creationId xmlns:a16="http://schemas.microsoft.com/office/drawing/2014/main" id="{F6A5BE6C-257F-48C2-8BB2-0A0288B660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5400000">
              <a:off x="4080601" y="4445118"/>
              <a:ext cx="952500" cy="752475"/>
            </a:xfrm>
            <a:prstGeom prst="rect">
              <a:avLst/>
            </a:prstGeom>
          </p:spPr>
        </p:pic>
      </p:grpSp>
      <p:sp>
        <p:nvSpPr>
          <p:cNvPr id="15" name="Oval 14">
            <a:extLst>
              <a:ext uri="{FF2B5EF4-FFF2-40B4-BE49-F238E27FC236}">
                <a16:creationId xmlns:a16="http://schemas.microsoft.com/office/drawing/2014/main" id="{D788B4E5-D910-42E0-965E-DB12B24D9EF6}"/>
              </a:ext>
            </a:extLst>
          </p:cNvPr>
          <p:cNvSpPr/>
          <p:nvPr/>
        </p:nvSpPr>
        <p:spPr>
          <a:xfrm rot="620134">
            <a:off x="4902844" y="3119718"/>
            <a:ext cx="3654771" cy="1343717"/>
          </a:xfrm>
          <a:prstGeom prst="ellipse">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2995053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Write Miss + Switch to Wireless</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30</a:t>
            </a:fld>
            <a:endParaRPr lang="en-US" noProof="1"/>
          </a:p>
        </p:txBody>
      </p:sp>
      <p:sp>
        <p:nvSpPr>
          <p:cNvPr id="7" name="Rectangle 6">
            <a:extLst>
              <a:ext uri="{FF2B5EF4-FFF2-40B4-BE49-F238E27FC236}">
                <a16:creationId xmlns:a16="http://schemas.microsoft.com/office/drawing/2014/main" id="{D6245498-AB51-4AD1-9CE7-0F0AEFBFDB4F}"/>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BF66DFB3-B4D2-4751-9A67-5B9AA441313D}"/>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F06E91D5-F991-4F20-8BA1-70B5EBCAC44D}"/>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B7DC7C11-A887-4D0B-ABC4-A764DF80145B}"/>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09E9F3FA-92BE-44E0-9139-61E1F233E115}"/>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6AA573B-8827-4121-95D9-DE1731664BEA}"/>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36084F9A-428E-4189-8760-3520475B2C2F}"/>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44A5F1FB-8E63-4433-B424-877E83DEE442}"/>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AEED65E5-5D6E-4CFC-90C5-C4DCC1CE0C33}"/>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E4D5C59-AC8C-44FC-B27A-C4D0D716FD59}"/>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A921D63-A359-423B-A9FF-29BA9E2E917E}"/>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30DA0F6-7982-4B1B-8FF6-474ECBD61A4C}"/>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84E910C-A97E-4F3A-A5F2-6D8AEF0C8F0B}"/>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BF3FFE02-62AE-4824-881A-7C7A577A55A7}"/>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811A80F-2ABE-4E94-AC90-8D48DAC49105}"/>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4" name="Rectangle 23">
            <a:extLst>
              <a:ext uri="{FF2B5EF4-FFF2-40B4-BE49-F238E27FC236}">
                <a16:creationId xmlns:a16="http://schemas.microsoft.com/office/drawing/2014/main" id="{0114225D-4A41-4B93-AF6A-6CC32137BA5E}"/>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26" name="TextBox 25">
            <a:extLst>
              <a:ext uri="{FF2B5EF4-FFF2-40B4-BE49-F238E27FC236}">
                <a16:creationId xmlns:a16="http://schemas.microsoft.com/office/drawing/2014/main" id="{0615B207-EB14-4009-802F-6CD042F1CC23}"/>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7" name="TextBox 26">
            <a:extLst>
              <a:ext uri="{FF2B5EF4-FFF2-40B4-BE49-F238E27FC236}">
                <a16:creationId xmlns:a16="http://schemas.microsoft.com/office/drawing/2014/main" id="{3F8CFF7D-700E-4FDF-A793-B1E8B4D60C0F}"/>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err="1"/>
              <a:t>Shared→Wireless</a:t>
            </a:r>
            <a:endParaRPr lang="en-US" sz="1400" i="1" dirty="0"/>
          </a:p>
        </p:txBody>
      </p:sp>
      <p:sp>
        <p:nvSpPr>
          <p:cNvPr id="28" name="Rectangle 27">
            <a:extLst>
              <a:ext uri="{FF2B5EF4-FFF2-40B4-BE49-F238E27FC236}">
                <a16:creationId xmlns:a16="http://schemas.microsoft.com/office/drawing/2014/main" id="{51CF12C9-4A9C-4088-BE7C-A8D37848A1B0}"/>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29" name="TextBox 28">
            <a:extLst>
              <a:ext uri="{FF2B5EF4-FFF2-40B4-BE49-F238E27FC236}">
                <a16:creationId xmlns:a16="http://schemas.microsoft.com/office/drawing/2014/main" id="{A547FC6B-3658-427C-A7C3-4061CEBF972B}"/>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30" name="Straight Connector 29">
            <a:extLst>
              <a:ext uri="{FF2B5EF4-FFF2-40B4-BE49-F238E27FC236}">
                <a16:creationId xmlns:a16="http://schemas.microsoft.com/office/drawing/2014/main" id="{0EEB74F6-344D-4510-951A-B851857BACF8}"/>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904CCD5F-5BF2-4736-9013-C41445518017}"/>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32" name="Rectangle 31">
            <a:extLst>
              <a:ext uri="{FF2B5EF4-FFF2-40B4-BE49-F238E27FC236}">
                <a16:creationId xmlns:a16="http://schemas.microsoft.com/office/drawing/2014/main" id="{05818B93-D61C-4CB5-9348-2803F07DDD99}"/>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3" name="Rectangle: Rounded Corners 32">
            <a:extLst>
              <a:ext uri="{FF2B5EF4-FFF2-40B4-BE49-F238E27FC236}">
                <a16:creationId xmlns:a16="http://schemas.microsoft.com/office/drawing/2014/main" id="{22200A92-529B-4E6C-851F-796EE254C351}"/>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4" name="Isosceles Triangle 33">
            <a:extLst>
              <a:ext uri="{FF2B5EF4-FFF2-40B4-BE49-F238E27FC236}">
                <a16:creationId xmlns:a16="http://schemas.microsoft.com/office/drawing/2014/main" id="{6AD13594-BFFD-4FEE-A7F9-C982518EF1E5}"/>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5" name="Connector: Elbow 34">
            <a:extLst>
              <a:ext uri="{FF2B5EF4-FFF2-40B4-BE49-F238E27FC236}">
                <a16:creationId xmlns:a16="http://schemas.microsoft.com/office/drawing/2014/main" id="{501D343B-CAA0-4F27-95AF-559F0110E944}"/>
              </a:ext>
            </a:extLst>
          </p:cNvPr>
          <p:cNvCxnSpPr>
            <a:cxnSpLocks/>
            <a:stCxn id="34" idx="0"/>
            <a:endCxn id="32"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3C8B238-44C2-4300-A8FE-14D1917D481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EEFFBA2-6588-47E6-9A5E-9521DD31EF79}"/>
              </a:ext>
            </a:extLst>
          </p:cNvPr>
          <p:cNvCxnSpPr>
            <a:cxnSpLocks/>
            <a:stCxn id="3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1636F0CD-503E-44C8-94B0-152825E74774}"/>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9" name="Rectangle: Rounded Corners 38">
            <a:extLst>
              <a:ext uri="{FF2B5EF4-FFF2-40B4-BE49-F238E27FC236}">
                <a16:creationId xmlns:a16="http://schemas.microsoft.com/office/drawing/2014/main" id="{B2722900-C568-4A6B-8FF0-762257747CF0}"/>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40" name="Isosceles Triangle 39">
            <a:extLst>
              <a:ext uri="{FF2B5EF4-FFF2-40B4-BE49-F238E27FC236}">
                <a16:creationId xmlns:a16="http://schemas.microsoft.com/office/drawing/2014/main" id="{6DAC03C7-5DF8-43BC-BEE8-8D0FB2C759D2}"/>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1" name="Connector: Elbow 40">
            <a:extLst>
              <a:ext uri="{FF2B5EF4-FFF2-40B4-BE49-F238E27FC236}">
                <a16:creationId xmlns:a16="http://schemas.microsoft.com/office/drawing/2014/main" id="{6097A89B-512F-44F4-B031-FB8BB278F60D}"/>
              </a:ext>
            </a:extLst>
          </p:cNvPr>
          <p:cNvCxnSpPr>
            <a:cxnSpLocks/>
            <a:stCxn id="40" idx="0"/>
            <a:endCxn id="38"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D9A37D8-7F21-4E5C-9033-76980540184B}"/>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A940594-DED8-4D0B-A2AC-E5805A77127B}"/>
              </a:ext>
            </a:extLst>
          </p:cNvPr>
          <p:cNvCxnSpPr>
            <a:cxnSpLocks/>
            <a:stCxn id="3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067D425D-063C-4F99-9769-7FE49AB878D5}"/>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5" name="Rectangle: Rounded Corners 44">
            <a:extLst>
              <a:ext uri="{FF2B5EF4-FFF2-40B4-BE49-F238E27FC236}">
                <a16:creationId xmlns:a16="http://schemas.microsoft.com/office/drawing/2014/main" id="{9097513F-D7AA-41F1-B610-B3756491C20D}"/>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6" name="Isosceles Triangle 45">
            <a:extLst>
              <a:ext uri="{FF2B5EF4-FFF2-40B4-BE49-F238E27FC236}">
                <a16:creationId xmlns:a16="http://schemas.microsoft.com/office/drawing/2014/main" id="{3F77DF0D-4F8D-4DC7-BB8D-51FABB3F2D18}"/>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7" name="Connector: Elbow 46">
            <a:extLst>
              <a:ext uri="{FF2B5EF4-FFF2-40B4-BE49-F238E27FC236}">
                <a16:creationId xmlns:a16="http://schemas.microsoft.com/office/drawing/2014/main" id="{3A9A8A16-AAD6-4240-B119-ACB93B0071FD}"/>
              </a:ext>
            </a:extLst>
          </p:cNvPr>
          <p:cNvCxnSpPr>
            <a:cxnSpLocks/>
            <a:stCxn id="46" idx="0"/>
            <a:endCxn id="44"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208F62A-BD73-4236-B4C1-67B446577128}"/>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D14CEF0-64F9-4056-8DF6-6E2E4C3CA026}"/>
              </a:ext>
            </a:extLst>
          </p:cNvPr>
          <p:cNvCxnSpPr>
            <a:cxnSpLocks/>
            <a:stCxn id="4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86BB74E1-ACBD-4935-8224-55E0224F7750}"/>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51" name="Straight Connector 50">
            <a:extLst>
              <a:ext uri="{FF2B5EF4-FFF2-40B4-BE49-F238E27FC236}">
                <a16:creationId xmlns:a16="http://schemas.microsoft.com/office/drawing/2014/main" id="{439BAC26-966C-41C8-A3D5-7548A19CB6BC}"/>
              </a:ext>
            </a:extLst>
          </p:cNvPr>
          <p:cNvCxnSpPr>
            <a:cxnSpLocks/>
            <a:endCxn id="5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AE649F7-87BB-46F4-AF01-4A2EDD885C4B}"/>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3905AA08-C37B-40F8-9F56-865563009E76}"/>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4" name="Straight Connector 53">
            <a:extLst>
              <a:ext uri="{FF2B5EF4-FFF2-40B4-BE49-F238E27FC236}">
                <a16:creationId xmlns:a16="http://schemas.microsoft.com/office/drawing/2014/main" id="{422C1763-8D8B-4DE6-918D-AB2D410C70AA}"/>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7B41BCDC-7B6F-41B0-8584-5AA8BE50B9F7}"/>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6" name="Straight Connector 55">
            <a:extLst>
              <a:ext uri="{FF2B5EF4-FFF2-40B4-BE49-F238E27FC236}">
                <a16:creationId xmlns:a16="http://schemas.microsoft.com/office/drawing/2014/main" id="{7AE5E1BA-614A-4B4A-AA43-6297DAF7D1DD}"/>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4162EA62-54E9-4C79-99B7-BABE75ED226B}"/>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8" name="Straight Connector 57">
            <a:extLst>
              <a:ext uri="{FF2B5EF4-FFF2-40B4-BE49-F238E27FC236}">
                <a16:creationId xmlns:a16="http://schemas.microsoft.com/office/drawing/2014/main" id="{4C47AABC-C265-45AD-B795-6ECE9BA6860D}"/>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69B2C62F-DB1A-4D44-A47D-C4E774D5E32C}"/>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60" name="Straight Connector 59">
            <a:extLst>
              <a:ext uri="{FF2B5EF4-FFF2-40B4-BE49-F238E27FC236}">
                <a16:creationId xmlns:a16="http://schemas.microsoft.com/office/drawing/2014/main" id="{290393D8-A91B-44E4-8E61-D107778AFBC9}"/>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A5F46BDC-455D-4754-B32D-61BE904BB7CD}"/>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62" name="Rectangle 61">
            <a:extLst>
              <a:ext uri="{FF2B5EF4-FFF2-40B4-BE49-F238E27FC236}">
                <a16:creationId xmlns:a16="http://schemas.microsoft.com/office/drawing/2014/main" id="{A7319645-86F4-4E32-B77E-495855353A09}"/>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63" name="Rectangle 62">
            <a:extLst>
              <a:ext uri="{FF2B5EF4-FFF2-40B4-BE49-F238E27FC236}">
                <a16:creationId xmlns:a16="http://schemas.microsoft.com/office/drawing/2014/main" id="{F9890067-3B2C-4A73-86D2-36C7540443C2}"/>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64" name="Rectangle 63">
            <a:extLst>
              <a:ext uri="{FF2B5EF4-FFF2-40B4-BE49-F238E27FC236}">
                <a16:creationId xmlns:a16="http://schemas.microsoft.com/office/drawing/2014/main" id="{DB2A98E0-8A95-4A7C-8999-F59D9E1C3BAA}"/>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a:t>
            </a:r>
            <a:r>
              <a:rPr lang="en-US" sz="1400" i="1" dirty="0" err="1">
                <a:solidFill>
                  <a:schemeClr val="tx1"/>
                </a:solidFill>
              </a:rPr>
              <a:t>Inv</a:t>
            </a:r>
            <a:r>
              <a:rPr lang="en-US" sz="1400" i="1" dirty="0" err="1">
                <a:solidFill>
                  <a:schemeClr val="tx1"/>
                </a:solidFill>
                <a:sym typeface="Wingdings" panose="05000000000000000000" pitchFamily="2" charset="2"/>
              </a:rPr>
              <a:t>→Modified</a:t>
            </a:r>
            <a:endParaRPr lang="en-US" sz="1400" i="1" dirty="0">
              <a:solidFill>
                <a:schemeClr val="tx1"/>
              </a:solidFill>
            </a:endParaRPr>
          </a:p>
        </p:txBody>
      </p:sp>
      <p:sp>
        <p:nvSpPr>
          <p:cNvPr id="65" name="TextBox 64">
            <a:extLst>
              <a:ext uri="{FF2B5EF4-FFF2-40B4-BE49-F238E27FC236}">
                <a16:creationId xmlns:a16="http://schemas.microsoft.com/office/drawing/2014/main" id="{30BB1082-904E-4966-A55A-BF586F87B02B}"/>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66" name="Connector: Curved 65">
            <a:extLst>
              <a:ext uri="{FF2B5EF4-FFF2-40B4-BE49-F238E27FC236}">
                <a16:creationId xmlns:a16="http://schemas.microsoft.com/office/drawing/2014/main" id="{D013E5DE-8CB1-4BD6-8900-3D301E740B7B}"/>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72250282-93F0-46F9-B0C4-60744D8EE37E}"/>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68" name="Connector: Curved 67">
            <a:extLst>
              <a:ext uri="{FF2B5EF4-FFF2-40B4-BE49-F238E27FC236}">
                <a16:creationId xmlns:a16="http://schemas.microsoft.com/office/drawing/2014/main" id="{94F259B1-CC60-4A24-AAEE-B0DA7BA930AB}"/>
              </a:ext>
            </a:extLst>
          </p:cNvPr>
          <p:cNvCxnSpPr>
            <a:cxnSpLocks/>
            <a:stCxn id="64" idx="0"/>
            <a:endCxn id="13" idx="2"/>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5579E301-97E6-44E9-9297-DFA837310781}"/>
              </a:ext>
            </a:extLst>
          </p:cNvPr>
          <p:cNvSpPr/>
          <p:nvPr/>
        </p:nvSpPr>
        <p:spPr>
          <a:xfrm>
            <a:off x="6255468" y="258906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pic>
        <p:nvPicPr>
          <p:cNvPr id="70" name="Picture 2" descr="366-01-512.png (512Ã512)">
            <a:extLst>
              <a:ext uri="{FF2B5EF4-FFF2-40B4-BE49-F238E27FC236}">
                <a16:creationId xmlns:a16="http://schemas.microsoft.com/office/drawing/2014/main" id="{50C08FE0-852F-423E-ADD9-07D19C7509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6154775" y="1137934"/>
            <a:ext cx="760157" cy="760157"/>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4">
            <a:extLst>
              <a:ext uri="{FF2B5EF4-FFF2-40B4-BE49-F238E27FC236}">
                <a16:creationId xmlns:a16="http://schemas.microsoft.com/office/drawing/2014/main" id="{BBA47966-3FDD-4C36-89CE-FC7C2D13DC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3586342">
            <a:off x="6130482" y="1432914"/>
            <a:ext cx="546347" cy="420838"/>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4">
            <a:extLst>
              <a:ext uri="{FF2B5EF4-FFF2-40B4-BE49-F238E27FC236}">
                <a16:creationId xmlns:a16="http://schemas.microsoft.com/office/drawing/2014/main" id="{F2204D57-1A5A-4D80-9484-2632A76679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2583902">
            <a:off x="6171637" y="1476436"/>
            <a:ext cx="546347" cy="420838"/>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4">
            <a:extLst>
              <a:ext uri="{FF2B5EF4-FFF2-40B4-BE49-F238E27FC236}">
                <a16:creationId xmlns:a16="http://schemas.microsoft.com/office/drawing/2014/main" id="{3ED5BA8E-71E1-40C4-97D9-A35ACBEAC0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0800000">
            <a:off x="6181176" y="1467057"/>
            <a:ext cx="546347" cy="420838"/>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4">
            <a:extLst>
              <a:ext uri="{FF2B5EF4-FFF2-40B4-BE49-F238E27FC236}">
                <a16:creationId xmlns:a16="http://schemas.microsoft.com/office/drawing/2014/main" id="{C4C31B21-11F3-4BEE-B77F-7DF1872BA52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8551334">
            <a:off x="6383464" y="1447678"/>
            <a:ext cx="546347" cy="420838"/>
          </a:xfrm>
          <a:prstGeom prst="rect">
            <a:avLst/>
          </a:prstGeom>
          <a:noFill/>
          <a:extLst>
            <a:ext uri="{909E8E84-426E-40DD-AFC4-6F175D3DCCD1}">
              <a14:hiddenFill xmlns:a14="http://schemas.microsoft.com/office/drawing/2010/main">
                <a:solidFill>
                  <a:srgbClr val="FFFFFF"/>
                </a:solidFill>
              </a14:hiddenFill>
            </a:ext>
          </a:extLst>
        </p:spPr>
      </p:pic>
      <p:sp>
        <p:nvSpPr>
          <p:cNvPr id="75" name="Oval 74">
            <a:extLst>
              <a:ext uri="{FF2B5EF4-FFF2-40B4-BE49-F238E27FC236}">
                <a16:creationId xmlns:a16="http://schemas.microsoft.com/office/drawing/2014/main" id="{2D01E354-DC31-4AEC-BDB9-B35A9EC66002}"/>
              </a:ext>
            </a:extLst>
          </p:cNvPr>
          <p:cNvSpPr/>
          <p:nvPr/>
        </p:nvSpPr>
        <p:spPr>
          <a:xfrm>
            <a:off x="6404715" y="140051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76" name="Oval 75">
            <a:extLst>
              <a:ext uri="{FF2B5EF4-FFF2-40B4-BE49-F238E27FC236}">
                <a16:creationId xmlns:a16="http://schemas.microsoft.com/office/drawing/2014/main" id="{41C181F5-7540-4D0E-B95F-0AA8C30C4698}"/>
              </a:ext>
            </a:extLst>
          </p:cNvPr>
          <p:cNvSpPr/>
          <p:nvPr/>
        </p:nvSpPr>
        <p:spPr>
          <a:xfrm>
            <a:off x="6404171" y="1399678"/>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77" name="Oval 76">
            <a:extLst>
              <a:ext uri="{FF2B5EF4-FFF2-40B4-BE49-F238E27FC236}">
                <a16:creationId xmlns:a16="http://schemas.microsoft.com/office/drawing/2014/main" id="{8FB4077C-3890-4E0D-A212-5519431A68EA}"/>
              </a:ext>
            </a:extLst>
          </p:cNvPr>
          <p:cNvSpPr/>
          <p:nvPr/>
        </p:nvSpPr>
        <p:spPr>
          <a:xfrm>
            <a:off x="6408005" y="139724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78" name="Oval 77">
            <a:extLst>
              <a:ext uri="{FF2B5EF4-FFF2-40B4-BE49-F238E27FC236}">
                <a16:creationId xmlns:a16="http://schemas.microsoft.com/office/drawing/2014/main" id="{781E826F-6A9C-4D9D-87DF-0ED632594591}"/>
              </a:ext>
            </a:extLst>
          </p:cNvPr>
          <p:cNvSpPr/>
          <p:nvPr/>
        </p:nvSpPr>
        <p:spPr>
          <a:xfrm>
            <a:off x="6405537" y="139846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79" name="Oval 78">
            <a:extLst>
              <a:ext uri="{FF2B5EF4-FFF2-40B4-BE49-F238E27FC236}">
                <a16:creationId xmlns:a16="http://schemas.microsoft.com/office/drawing/2014/main" id="{519A7EFC-6B68-4701-990D-764E7F5ECEF7}"/>
              </a:ext>
            </a:extLst>
          </p:cNvPr>
          <p:cNvSpPr/>
          <p:nvPr/>
        </p:nvSpPr>
        <p:spPr>
          <a:xfrm>
            <a:off x="6397621" y="1093624"/>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cxnSp>
        <p:nvCxnSpPr>
          <p:cNvPr id="80" name="Connector: Curved 79">
            <a:extLst>
              <a:ext uri="{FF2B5EF4-FFF2-40B4-BE49-F238E27FC236}">
                <a16:creationId xmlns:a16="http://schemas.microsoft.com/office/drawing/2014/main" id="{57EEDFEC-6875-4E1F-A502-C1A66542A42B}"/>
              </a:ext>
            </a:extLst>
          </p:cNvPr>
          <p:cNvCxnSpPr>
            <a:cxnSpLocks/>
            <a:stCxn id="13" idx="2"/>
            <a:endCxn id="64" idx="0"/>
          </p:cNvCxnSpPr>
          <p:nvPr/>
        </p:nvCxnSpPr>
        <p:spPr>
          <a:xfrm rot="16200000" flipH="1">
            <a:off x="5596787" y="1390344"/>
            <a:ext cx="1062171" cy="2641181"/>
          </a:xfrm>
          <a:prstGeom prst="curvedConnector3">
            <a:avLst>
              <a:gd name="adj1" fmla="val 927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1" name="Oval 80">
            <a:extLst>
              <a:ext uri="{FF2B5EF4-FFF2-40B4-BE49-F238E27FC236}">
                <a16:creationId xmlns:a16="http://schemas.microsoft.com/office/drawing/2014/main" id="{18646350-06FA-4D8B-869B-9959B42CEB84}"/>
              </a:ext>
            </a:extLst>
          </p:cNvPr>
          <p:cNvSpPr/>
          <p:nvPr/>
        </p:nvSpPr>
        <p:spPr>
          <a:xfrm>
            <a:off x="6116952" y="216043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83" name="TextBox 82">
            <a:extLst>
              <a:ext uri="{FF2B5EF4-FFF2-40B4-BE49-F238E27FC236}">
                <a16:creationId xmlns:a16="http://schemas.microsoft.com/office/drawing/2014/main" id="{A1AAFF7D-AD3C-413C-8E6C-EF22AD033279}"/>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84" name="TextBox 83">
            <a:extLst>
              <a:ext uri="{FF2B5EF4-FFF2-40B4-BE49-F238E27FC236}">
                <a16:creationId xmlns:a16="http://schemas.microsoft.com/office/drawing/2014/main" id="{0C98A047-E9C3-40C4-A44D-0D681ECE601F}"/>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r>
              <a:rPr lang="en-US" b="1" dirty="0">
                <a:solidFill>
                  <a:schemeClr val="bg1">
                    <a:lumMod val="75000"/>
                  </a:schemeClr>
                </a:solidFill>
              </a:rPr>
              <a:t>C</a:t>
            </a:r>
          </a:p>
        </p:txBody>
      </p:sp>
      <p:sp>
        <p:nvSpPr>
          <p:cNvPr id="86" name="Rectangle: Rounded Corners 85">
            <a:extLst>
              <a:ext uri="{FF2B5EF4-FFF2-40B4-BE49-F238E27FC236}">
                <a16:creationId xmlns:a16="http://schemas.microsoft.com/office/drawing/2014/main" id="{DB0C53A9-1538-4047-9715-B858FAB01A5E}"/>
              </a:ext>
            </a:extLst>
          </p:cNvPr>
          <p:cNvSpPr/>
          <p:nvPr/>
        </p:nvSpPr>
        <p:spPr>
          <a:xfrm>
            <a:off x="1815701" y="1587060"/>
            <a:ext cx="5717025" cy="2016680"/>
          </a:xfrm>
          <a:prstGeom prst="roundRect">
            <a:avLst/>
          </a:prstGeom>
          <a:solidFill>
            <a:srgbClr val="00B050"/>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4488" indent="-344488"/>
            <a:r>
              <a:rPr lang="en-US" sz="1900" b="1" dirty="0">
                <a:solidFill>
                  <a:schemeClr val="tx1"/>
                </a:solidFill>
              </a:rPr>
              <a:t>How does the directory know all cores received and processed a wireless upgrade request? </a:t>
            </a:r>
          </a:p>
          <a:p>
            <a:pPr marL="344488" indent="-344488" algn="ctr"/>
            <a:endParaRPr lang="en-US" sz="1900" b="1" dirty="0">
              <a:solidFill>
                <a:schemeClr val="tx1"/>
              </a:solidFill>
            </a:endParaRPr>
          </a:p>
          <a:p>
            <a:pPr marL="344488" indent="-344488" algn="ctr"/>
            <a:r>
              <a:rPr lang="en-US" sz="1900" b="1" dirty="0">
                <a:solidFill>
                  <a:schemeClr val="tx1"/>
                </a:solidFill>
              </a:rPr>
              <a:t>We need a fast mechanism to obtain acknowledgements in wireless!</a:t>
            </a:r>
          </a:p>
        </p:txBody>
      </p:sp>
      <p:pic>
        <p:nvPicPr>
          <p:cNvPr id="87" name="Picture 2" descr="Thinking Face on WhatsApp 2.20.206.24">
            <a:extLst>
              <a:ext uri="{FF2B5EF4-FFF2-40B4-BE49-F238E27FC236}">
                <a16:creationId xmlns:a16="http://schemas.microsoft.com/office/drawing/2014/main" id="{30A9AB53-0647-4FBB-8123-B3EF020A37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46721" y="2176712"/>
            <a:ext cx="400646" cy="400646"/>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584111501"/>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childTnLst>
                          </p:cTn>
                        </p:par>
                        <p:par>
                          <p:cTn id="7" fill="hold">
                            <p:stCondLst>
                              <p:cond delay="0"/>
                            </p:stCondLst>
                            <p:childTnLst>
                              <p:par>
                                <p:cTn id="8" presetID="26" presetClass="emph" presetSubtype="0" fill="hold" nodeType="afterEffect">
                                  <p:stCondLst>
                                    <p:cond delay="0"/>
                                  </p:stCondLst>
                                  <p:childTnLst>
                                    <p:animEffect transition="out" filter="fade">
                                      <p:cBhvr>
                                        <p:cTn id="9" dur="500" tmFilter="0, 0; .2, .5; .8, .5; 1, 0"/>
                                        <p:tgtEl>
                                          <p:spTgt spid="70"/>
                                        </p:tgtEl>
                                      </p:cBhvr>
                                    </p:animEffect>
                                    <p:animScale>
                                      <p:cBhvr>
                                        <p:cTn id="10" dur="250" autoRev="1" fill="hold"/>
                                        <p:tgtEl>
                                          <p:spTgt spid="70"/>
                                        </p:tgtEl>
                                      </p:cBhvr>
                                      <p:by x="105000" y="105000"/>
                                    </p:animScale>
                                  </p:childTnLst>
                                </p:cTn>
                              </p:par>
                            </p:childTnLst>
                          </p:cTn>
                        </p:par>
                        <p:par>
                          <p:cTn id="11" fill="hold">
                            <p:stCondLst>
                              <p:cond delay="500"/>
                            </p:stCondLst>
                            <p:childTnLst>
                              <p:par>
                                <p:cTn id="12" presetID="1" presetClass="entr" presetSubtype="0" fill="hold" nodeType="afterEffect">
                                  <p:stCondLst>
                                    <p:cond delay="0"/>
                                  </p:stCondLst>
                                  <p:childTnLst>
                                    <p:set>
                                      <p:cBhvr>
                                        <p:cTn id="13" dur="1" fill="hold">
                                          <p:stCondLst>
                                            <p:cond delay="0"/>
                                          </p:stCondLst>
                                        </p:cTn>
                                        <p:tgtEl>
                                          <p:spTgt spid="70"/>
                                        </p:tgtEl>
                                        <p:attrNameLst>
                                          <p:attrName>style.visibility</p:attrName>
                                        </p:attrNameLst>
                                      </p:cBhvr>
                                      <p:to>
                                        <p:strVal val="visible"/>
                                      </p:to>
                                    </p:set>
                                  </p:childTnLst>
                                </p:cTn>
                              </p:par>
                            </p:childTnLst>
                          </p:cTn>
                        </p:par>
                        <p:par>
                          <p:cTn id="14" fill="hold">
                            <p:stCondLst>
                              <p:cond delay="500"/>
                            </p:stCondLst>
                            <p:childTnLst>
                              <p:par>
                                <p:cTn id="15" presetID="26" presetClass="emph" presetSubtype="0" fill="hold" nodeType="afterEffect">
                                  <p:stCondLst>
                                    <p:cond delay="0"/>
                                  </p:stCondLst>
                                  <p:childTnLst>
                                    <p:animEffect transition="out" filter="fade">
                                      <p:cBhvr>
                                        <p:cTn id="16" dur="500" tmFilter="0, 0; .2, .5; .8, .5; 1, 0"/>
                                        <p:tgtEl>
                                          <p:spTgt spid="70"/>
                                        </p:tgtEl>
                                      </p:cBhvr>
                                    </p:animEffect>
                                    <p:animScale>
                                      <p:cBhvr>
                                        <p:cTn id="17" dur="250" autoRev="1" fill="hold"/>
                                        <p:tgtEl>
                                          <p:spTgt spid="70"/>
                                        </p:tgtEl>
                                      </p:cBhvr>
                                      <p:by x="105000" y="105000"/>
                                    </p:animScale>
                                  </p:childTnLst>
                                </p:cTn>
                              </p:par>
                            </p:childTnLst>
                          </p:cTn>
                        </p:par>
                        <p:par>
                          <p:cTn id="18" fill="hold">
                            <p:stCondLst>
                              <p:cond delay="1000"/>
                            </p:stCondLst>
                            <p:childTnLst>
                              <p:par>
                                <p:cTn id="19" presetID="1" presetClass="entr" presetSubtype="0" fill="hold" nodeType="afterEffect">
                                  <p:stCondLst>
                                    <p:cond delay="0"/>
                                  </p:stCondLst>
                                  <p:childTnLst>
                                    <p:set>
                                      <p:cBhvr>
                                        <p:cTn id="20" dur="1" fill="hold">
                                          <p:stCondLst>
                                            <p:cond delay="0"/>
                                          </p:stCondLst>
                                        </p:cTn>
                                        <p:tgtEl>
                                          <p:spTgt spid="70"/>
                                        </p:tgtEl>
                                        <p:attrNameLst>
                                          <p:attrName>style.visibility</p:attrName>
                                        </p:attrNameLst>
                                      </p:cBhvr>
                                      <p:to>
                                        <p:strVal val="visible"/>
                                      </p:to>
                                    </p:set>
                                  </p:childTnLst>
                                </p:cTn>
                              </p:par>
                            </p:childTnLst>
                          </p:cTn>
                        </p:par>
                        <p:par>
                          <p:cTn id="21" fill="hold">
                            <p:stCondLst>
                              <p:cond delay="1000"/>
                            </p:stCondLst>
                            <p:childTnLst>
                              <p:par>
                                <p:cTn id="22" presetID="1" presetClass="entr" presetSubtype="0" fill="hold" nodeType="afterEffect">
                                  <p:stCondLst>
                                    <p:cond delay="0"/>
                                  </p:stCondLst>
                                  <p:childTnLst>
                                    <p:set>
                                      <p:cBhvr>
                                        <p:cTn id="23" dur="1" fill="hold">
                                          <p:stCondLst>
                                            <p:cond delay="0"/>
                                          </p:stCondLst>
                                        </p:cTn>
                                        <p:tgtEl>
                                          <p:spTgt spid="71"/>
                                        </p:tgtEl>
                                        <p:attrNameLst>
                                          <p:attrName>style.visibility</p:attrName>
                                        </p:attrNameLst>
                                      </p:cBhvr>
                                      <p:to>
                                        <p:strVal val="visible"/>
                                      </p:to>
                                    </p:set>
                                  </p:childTnLst>
                                </p:cTn>
                              </p:par>
                            </p:childTnLst>
                          </p:cTn>
                        </p:par>
                        <p:par>
                          <p:cTn id="24" fill="hold">
                            <p:stCondLst>
                              <p:cond delay="1000"/>
                            </p:stCondLst>
                            <p:childTnLst>
                              <p:par>
                                <p:cTn id="25" presetID="42" presetClass="path" presetSubtype="0" accel="50000" decel="50000" fill="hold" nodeType="afterEffect">
                                  <p:stCondLst>
                                    <p:cond delay="0"/>
                                  </p:stCondLst>
                                  <p:childTnLst>
                                    <p:animMotion origin="layout" path="M 2.77778E-6 -3.33333E-6 L -0.44271 0.21551 " pathEditMode="relative" rAng="0" ptsTypes="AA">
                                      <p:cBhvr>
                                        <p:cTn id="26" dur="2000" fill="hold"/>
                                        <p:tgtEl>
                                          <p:spTgt spid="71"/>
                                        </p:tgtEl>
                                        <p:attrNameLst>
                                          <p:attrName>ppt_x</p:attrName>
                                          <p:attrName>ppt_y</p:attrName>
                                        </p:attrNameLst>
                                      </p:cBhvr>
                                      <p:rCtr x="-22135" y="10764"/>
                                    </p:animMotion>
                                  </p:childTnLst>
                                </p:cTn>
                              </p:par>
                              <p:par>
                                <p:cTn id="27" presetID="1" presetClass="entr" presetSubtype="0" fill="hold" nodeType="withEffect">
                                  <p:stCondLst>
                                    <p:cond delay="0"/>
                                  </p:stCondLst>
                                  <p:childTnLst>
                                    <p:set>
                                      <p:cBhvr>
                                        <p:cTn id="28" dur="1" fill="hold">
                                          <p:stCondLst>
                                            <p:cond delay="0"/>
                                          </p:stCondLst>
                                        </p:cTn>
                                        <p:tgtEl>
                                          <p:spTgt spid="72"/>
                                        </p:tgtEl>
                                        <p:attrNameLst>
                                          <p:attrName>style.visibility</p:attrName>
                                        </p:attrNameLst>
                                      </p:cBhvr>
                                      <p:to>
                                        <p:strVal val="visible"/>
                                      </p:to>
                                    </p:set>
                                  </p:childTnLst>
                                </p:cTn>
                              </p:par>
                              <p:par>
                                <p:cTn id="29" presetID="42" presetClass="path" presetSubtype="0" accel="50000" decel="50000" fill="hold" nodeType="withEffect">
                                  <p:stCondLst>
                                    <p:cond delay="0"/>
                                  </p:stCondLst>
                                  <p:childTnLst>
                                    <p:animMotion origin="layout" path="M -1.11111E-6 -3.33333E-6 L -0.23055 0.21088 " pathEditMode="relative" rAng="0" ptsTypes="AA">
                                      <p:cBhvr>
                                        <p:cTn id="30" dur="2000" fill="hold"/>
                                        <p:tgtEl>
                                          <p:spTgt spid="72"/>
                                        </p:tgtEl>
                                        <p:attrNameLst>
                                          <p:attrName>ppt_x</p:attrName>
                                          <p:attrName>ppt_y</p:attrName>
                                        </p:attrNameLst>
                                      </p:cBhvr>
                                      <p:rCtr x="-11528" y="10532"/>
                                    </p:animMotion>
                                  </p:childTnLst>
                                </p:cTn>
                              </p:par>
                              <p:par>
                                <p:cTn id="31" presetID="1" presetClass="entr" presetSubtype="0" fill="hold" nodeType="withEffect">
                                  <p:stCondLst>
                                    <p:cond delay="0"/>
                                  </p:stCondLst>
                                  <p:childTnLst>
                                    <p:set>
                                      <p:cBhvr>
                                        <p:cTn id="32" dur="1" fill="hold">
                                          <p:stCondLst>
                                            <p:cond delay="0"/>
                                          </p:stCondLst>
                                        </p:cTn>
                                        <p:tgtEl>
                                          <p:spTgt spid="73"/>
                                        </p:tgtEl>
                                        <p:attrNameLst>
                                          <p:attrName>style.visibility</p:attrName>
                                        </p:attrNameLst>
                                      </p:cBhvr>
                                      <p:to>
                                        <p:strVal val="visible"/>
                                      </p:to>
                                    </p:set>
                                  </p:childTnLst>
                                </p:cTn>
                              </p:par>
                              <p:par>
                                <p:cTn id="33" presetID="42" presetClass="path" presetSubtype="0" accel="50000" decel="50000" fill="hold" nodeType="withEffect">
                                  <p:stCondLst>
                                    <p:cond delay="0"/>
                                  </p:stCondLst>
                                  <p:childTnLst>
                                    <p:animMotion origin="layout" path="M -2.77778E-6 -4.44444E-6 L -0.00937 0.21505 " pathEditMode="relative" rAng="0" ptsTypes="AA">
                                      <p:cBhvr>
                                        <p:cTn id="34" dur="2000" fill="hold"/>
                                        <p:tgtEl>
                                          <p:spTgt spid="73"/>
                                        </p:tgtEl>
                                        <p:attrNameLst>
                                          <p:attrName>ppt_x</p:attrName>
                                          <p:attrName>ppt_y</p:attrName>
                                        </p:attrNameLst>
                                      </p:cBhvr>
                                      <p:rCtr x="-469" y="10741"/>
                                    </p:animMotion>
                                  </p:childTnLst>
                                </p:cTn>
                              </p:par>
                              <p:par>
                                <p:cTn id="35" presetID="1" presetClass="entr" presetSubtype="0" fill="hold" nodeType="withEffect">
                                  <p:stCondLst>
                                    <p:cond delay="0"/>
                                  </p:stCondLst>
                                  <p:childTnLst>
                                    <p:set>
                                      <p:cBhvr>
                                        <p:cTn id="36" dur="1" fill="hold">
                                          <p:stCondLst>
                                            <p:cond delay="0"/>
                                          </p:stCondLst>
                                        </p:cTn>
                                        <p:tgtEl>
                                          <p:spTgt spid="74"/>
                                        </p:tgtEl>
                                        <p:attrNameLst>
                                          <p:attrName>style.visibility</p:attrName>
                                        </p:attrNameLst>
                                      </p:cBhvr>
                                      <p:to>
                                        <p:strVal val="visible"/>
                                      </p:to>
                                    </p:set>
                                  </p:childTnLst>
                                </p:cTn>
                              </p:par>
                              <p:par>
                                <p:cTn id="37" presetID="42" presetClass="path" presetSubtype="0" accel="50000" decel="50000" fill="hold" nodeType="withEffect">
                                  <p:stCondLst>
                                    <p:cond delay="0"/>
                                  </p:stCondLst>
                                  <p:childTnLst>
                                    <p:animMotion origin="layout" path="M -1.38889E-6 3.33333E-6 L 0.19254 0.21574 " pathEditMode="relative" rAng="0" ptsTypes="AA">
                                      <p:cBhvr>
                                        <p:cTn id="38" dur="2000" fill="hold"/>
                                        <p:tgtEl>
                                          <p:spTgt spid="74"/>
                                        </p:tgtEl>
                                        <p:attrNameLst>
                                          <p:attrName>ppt_x</p:attrName>
                                          <p:attrName>ppt_y</p:attrName>
                                        </p:attrNameLst>
                                      </p:cBhvr>
                                      <p:rCtr x="9618" y="10787"/>
                                    </p:animMotion>
                                  </p:childTnLst>
                                </p:cTn>
                              </p:par>
                              <p:par>
                                <p:cTn id="39" presetID="1" presetClass="entr" presetSubtype="0" fill="hold" grpId="0" nodeType="withEffect">
                                  <p:stCondLst>
                                    <p:cond delay="0"/>
                                  </p:stCondLst>
                                  <p:childTnLst>
                                    <p:set>
                                      <p:cBhvr>
                                        <p:cTn id="40" dur="1" fill="hold">
                                          <p:stCondLst>
                                            <p:cond delay="0"/>
                                          </p:stCondLst>
                                        </p:cTn>
                                        <p:tgtEl>
                                          <p:spTgt spid="75"/>
                                        </p:tgtEl>
                                        <p:attrNameLst>
                                          <p:attrName>style.visibility</p:attrName>
                                        </p:attrNameLst>
                                      </p:cBhvr>
                                      <p:to>
                                        <p:strVal val="visible"/>
                                      </p:to>
                                    </p:set>
                                  </p:childTnLst>
                                </p:cTn>
                              </p:par>
                              <p:par>
                                <p:cTn id="41" presetID="42" presetClass="path" presetSubtype="0" accel="50000" decel="50000" fill="hold" grpId="1" nodeType="withEffect">
                                  <p:stCondLst>
                                    <p:cond delay="0"/>
                                  </p:stCondLst>
                                  <p:childTnLst>
                                    <p:animMotion origin="layout" path="M 2.77778E-6 -3.33333E-6 L -0.44271 0.21551 " pathEditMode="relative" rAng="0" ptsTypes="AA">
                                      <p:cBhvr>
                                        <p:cTn id="42" dur="2000" fill="hold"/>
                                        <p:tgtEl>
                                          <p:spTgt spid="75"/>
                                        </p:tgtEl>
                                        <p:attrNameLst>
                                          <p:attrName>ppt_x</p:attrName>
                                          <p:attrName>ppt_y</p:attrName>
                                        </p:attrNameLst>
                                      </p:cBhvr>
                                      <p:rCtr x="-22135" y="10764"/>
                                    </p:animMotion>
                                  </p:childTnLst>
                                </p:cTn>
                              </p:par>
                              <p:par>
                                <p:cTn id="43" presetID="1" presetClass="entr" presetSubtype="0" fill="hold" grpId="0" nodeType="withEffect">
                                  <p:stCondLst>
                                    <p:cond delay="0"/>
                                  </p:stCondLst>
                                  <p:childTnLst>
                                    <p:set>
                                      <p:cBhvr>
                                        <p:cTn id="44" dur="1" fill="hold">
                                          <p:stCondLst>
                                            <p:cond delay="0"/>
                                          </p:stCondLst>
                                        </p:cTn>
                                        <p:tgtEl>
                                          <p:spTgt spid="76"/>
                                        </p:tgtEl>
                                        <p:attrNameLst>
                                          <p:attrName>style.visibility</p:attrName>
                                        </p:attrNameLst>
                                      </p:cBhvr>
                                      <p:to>
                                        <p:strVal val="visible"/>
                                      </p:to>
                                    </p:set>
                                  </p:childTnLst>
                                </p:cTn>
                              </p:par>
                              <p:par>
                                <p:cTn id="45" presetID="42" presetClass="path" presetSubtype="0" accel="50000" decel="50000" fill="hold" grpId="1" nodeType="withEffect">
                                  <p:stCondLst>
                                    <p:cond delay="0"/>
                                  </p:stCondLst>
                                  <p:childTnLst>
                                    <p:animMotion origin="layout" path="M -3.33333E-6 -0.00092 L -0.01701 0.2206 " pathEditMode="relative" rAng="0" ptsTypes="AA">
                                      <p:cBhvr>
                                        <p:cTn id="46" dur="2000" fill="hold"/>
                                        <p:tgtEl>
                                          <p:spTgt spid="76"/>
                                        </p:tgtEl>
                                        <p:attrNameLst>
                                          <p:attrName>ppt_x</p:attrName>
                                          <p:attrName>ppt_y</p:attrName>
                                        </p:attrNameLst>
                                      </p:cBhvr>
                                      <p:rCtr x="-851" y="11065"/>
                                    </p:animMotion>
                                  </p:childTnLst>
                                </p:cTn>
                              </p:par>
                              <p:par>
                                <p:cTn id="47" presetID="1" presetClass="entr" presetSubtype="0" fill="hold" grpId="0" nodeType="withEffect">
                                  <p:stCondLst>
                                    <p:cond delay="0"/>
                                  </p:stCondLst>
                                  <p:childTnLst>
                                    <p:set>
                                      <p:cBhvr>
                                        <p:cTn id="48" dur="1" fill="hold">
                                          <p:stCondLst>
                                            <p:cond delay="0"/>
                                          </p:stCondLst>
                                        </p:cTn>
                                        <p:tgtEl>
                                          <p:spTgt spid="77"/>
                                        </p:tgtEl>
                                        <p:attrNameLst>
                                          <p:attrName>style.visibility</p:attrName>
                                        </p:attrNameLst>
                                      </p:cBhvr>
                                      <p:to>
                                        <p:strVal val="visible"/>
                                      </p:to>
                                    </p:set>
                                  </p:childTnLst>
                                </p:cTn>
                              </p:par>
                              <p:par>
                                <p:cTn id="49" presetID="42" presetClass="path" presetSubtype="0" accel="50000" decel="50000" fill="hold" grpId="1" nodeType="withEffect">
                                  <p:stCondLst>
                                    <p:cond delay="0"/>
                                  </p:stCondLst>
                                  <p:childTnLst>
                                    <p:animMotion origin="layout" path="M -1.38889E-6 3.33333E-6 L 0.19254 0.21574 " pathEditMode="relative" rAng="0" ptsTypes="AA">
                                      <p:cBhvr>
                                        <p:cTn id="50" dur="2000" fill="hold"/>
                                        <p:tgtEl>
                                          <p:spTgt spid="77"/>
                                        </p:tgtEl>
                                        <p:attrNameLst>
                                          <p:attrName>ppt_x</p:attrName>
                                          <p:attrName>ppt_y</p:attrName>
                                        </p:attrNameLst>
                                      </p:cBhvr>
                                      <p:rCtr x="9618" y="10787"/>
                                    </p:animMotion>
                                  </p:childTnLst>
                                </p:cTn>
                              </p:par>
                              <p:par>
                                <p:cTn id="51" presetID="1" presetClass="entr" presetSubtype="0" fill="hold" grpId="0" nodeType="withEffect">
                                  <p:stCondLst>
                                    <p:cond delay="0"/>
                                  </p:stCondLst>
                                  <p:childTnLst>
                                    <p:set>
                                      <p:cBhvr>
                                        <p:cTn id="52" dur="1" fill="hold">
                                          <p:stCondLst>
                                            <p:cond delay="0"/>
                                          </p:stCondLst>
                                        </p:cTn>
                                        <p:tgtEl>
                                          <p:spTgt spid="78"/>
                                        </p:tgtEl>
                                        <p:attrNameLst>
                                          <p:attrName>style.visibility</p:attrName>
                                        </p:attrNameLst>
                                      </p:cBhvr>
                                      <p:to>
                                        <p:strVal val="visible"/>
                                      </p:to>
                                    </p:set>
                                  </p:childTnLst>
                                </p:cTn>
                              </p:par>
                              <p:par>
                                <p:cTn id="53" presetID="42" presetClass="path" presetSubtype="0" accel="50000" decel="50000" fill="hold" grpId="1" nodeType="withEffect">
                                  <p:stCondLst>
                                    <p:cond delay="0"/>
                                  </p:stCondLst>
                                  <p:childTnLst>
                                    <p:animMotion origin="layout" path="M -1.11111E-6 -3.33333E-6 L -0.23055 0.21088 " pathEditMode="relative" rAng="0" ptsTypes="AA">
                                      <p:cBhvr>
                                        <p:cTn id="54" dur="2000" fill="hold"/>
                                        <p:tgtEl>
                                          <p:spTgt spid="78"/>
                                        </p:tgtEl>
                                        <p:attrNameLst>
                                          <p:attrName>ppt_x</p:attrName>
                                          <p:attrName>ppt_y</p:attrName>
                                        </p:attrNameLst>
                                      </p:cBhvr>
                                      <p:rCtr x="-11528" y="10532"/>
                                    </p:animMotion>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86"/>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5" grpId="1" animBg="1"/>
      <p:bldP spid="76" grpId="0" animBg="1"/>
      <p:bldP spid="76" grpId="1" animBg="1"/>
      <p:bldP spid="77" grpId="0" animBg="1"/>
      <p:bldP spid="77" grpId="1" animBg="1"/>
      <p:bldP spid="78" grpId="0" animBg="1"/>
      <p:bldP spid="78" grpId="1" animBg="1"/>
      <p:bldP spid="8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Wireless Channels</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31</a:t>
            </a:fld>
            <a:endParaRPr lang="en-US" noProof="1"/>
          </a:p>
        </p:txBody>
      </p:sp>
      <p:pic>
        <p:nvPicPr>
          <p:cNvPr id="2" name="Picture 1">
            <a:extLst>
              <a:ext uri="{FF2B5EF4-FFF2-40B4-BE49-F238E27FC236}">
                <a16:creationId xmlns:a16="http://schemas.microsoft.com/office/drawing/2014/main" id="{2CF2F375-98E9-445B-AD8E-9E716B09EEED}"/>
              </a:ext>
            </a:extLst>
          </p:cNvPr>
          <p:cNvPicPr>
            <a:picLocks noChangeAspect="1"/>
          </p:cNvPicPr>
          <p:nvPr/>
        </p:nvPicPr>
        <p:blipFill>
          <a:blip r:embed="rId3"/>
          <a:stretch>
            <a:fillRect/>
          </a:stretch>
        </p:blipFill>
        <p:spPr>
          <a:xfrm>
            <a:off x="1751003" y="1232954"/>
            <a:ext cx="5632266" cy="3437103"/>
          </a:xfrm>
          <a:prstGeom prst="rect">
            <a:avLst/>
          </a:prstGeom>
        </p:spPr>
      </p:pic>
      <p:sp>
        <p:nvSpPr>
          <p:cNvPr id="7" name="Rectangle 6">
            <a:extLst>
              <a:ext uri="{FF2B5EF4-FFF2-40B4-BE49-F238E27FC236}">
                <a16:creationId xmlns:a16="http://schemas.microsoft.com/office/drawing/2014/main" id="{B95724E4-4D56-4E57-9040-77203573ADFE}"/>
              </a:ext>
            </a:extLst>
          </p:cNvPr>
          <p:cNvSpPr/>
          <p:nvPr/>
        </p:nvSpPr>
        <p:spPr>
          <a:xfrm>
            <a:off x="2952427" y="1209707"/>
            <a:ext cx="1642820" cy="3370043"/>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9E8DCCB-142C-4916-87EB-B547B5043CFB}"/>
              </a:ext>
            </a:extLst>
          </p:cNvPr>
          <p:cNvSpPr/>
          <p:nvPr/>
        </p:nvSpPr>
        <p:spPr>
          <a:xfrm>
            <a:off x="4595245" y="1205590"/>
            <a:ext cx="1759060" cy="3370043"/>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3906542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Tone Channel</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32</a:t>
            </a:fld>
            <a:endParaRPr lang="en-US" noProof="1"/>
          </a:p>
        </p:txBody>
      </p:sp>
      <p:sp>
        <p:nvSpPr>
          <p:cNvPr id="18" name="Elipse 2">
            <a:extLst>
              <a:ext uri="{FF2B5EF4-FFF2-40B4-BE49-F238E27FC236}">
                <a16:creationId xmlns:a16="http://schemas.microsoft.com/office/drawing/2014/main" id="{63F01AE5-E0B9-4A1E-B050-56C312A7A833}"/>
              </a:ext>
            </a:extLst>
          </p:cNvPr>
          <p:cNvSpPr/>
          <p:nvPr/>
        </p:nvSpPr>
        <p:spPr>
          <a:xfrm>
            <a:off x="5613165" y="2481282"/>
            <a:ext cx="687287" cy="687287"/>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dirty="0"/>
          </a:p>
        </p:txBody>
      </p:sp>
      <p:sp>
        <p:nvSpPr>
          <p:cNvPr id="19" name="Elipse 12">
            <a:extLst>
              <a:ext uri="{FF2B5EF4-FFF2-40B4-BE49-F238E27FC236}">
                <a16:creationId xmlns:a16="http://schemas.microsoft.com/office/drawing/2014/main" id="{F5B6F584-9864-4043-9DEF-5CDCB8742F8C}"/>
              </a:ext>
            </a:extLst>
          </p:cNvPr>
          <p:cNvSpPr/>
          <p:nvPr/>
        </p:nvSpPr>
        <p:spPr>
          <a:xfrm>
            <a:off x="6918012" y="1603908"/>
            <a:ext cx="687287" cy="687287"/>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0" name="Elipse 13">
            <a:extLst>
              <a:ext uri="{FF2B5EF4-FFF2-40B4-BE49-F238E27FC236}">
                <a16:creationId xmlns:a16="http://schemas.microsoft.com/office/drawing/2014/main" id="{A5B1D50F-6270-4843-BF96-F5EF3AEFEEE2}"/>
              </a:ext>
            </a:extLst>
          </p:cNvPr>
          <p:cNvSpPr/>
          <p:nvPr/>
        </p:nvSpPr>
        <p:spPr>
          <a:xfrm>
            <a:off x="3821440" y="2733765"/>
            <a:ext cx="687287" cy="687287"/>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1" name="Elipse 14">
            <a:extLst>
              <a:ext uri="{FF2B5EF4-FFF2-40B4-BE49-F238E27FC236}">
                <a16:creationId xmlns:a16="http://schemas.microsoft.com/office/drawing/2014/main" id="{184461F0-C6F3-4668-8800-4CE30335B4A9}"/>
              </a:ext>
            </a:extLst>
          </p:cNvPr>
          <p:cNvSpPr/>
          <p:nvPr/>
        </p:nvSpPr>
        <p:spPr>
          <a:xfrm>
            <a:off x="6833532" y="3525853"/>
            <a:ext cx="687287" cy="687287"/>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2" name="Elipse 15">
            <a:extLst>
              <a:ext uri="{FF2B5EF4-FFF2-40B4-BE49-F238E27FC236}">
                <a16:creationId xmlns:a16="http://schemas.microsoft.com/office/drawing/2014/main" id="{25805CDE-E03E-47B6-BC30-E9D1B1EA03EB}"/>
              </a:ext>
            </a:extLst>
          </p:cNvPr>
          <p:cNvSpPr/>
          <p:nvPr/>
        </p:nvSpPr>
        <p:spPr>
          <a:xfrm>
            <a:off x="4757826" y="3845534"/>
            <a:ext cx="687287" cy="687287"/>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3" name="Elipse 16">
            <a:extLst>
              <a:ext uri="{FF2B5EF4-FFF2-40B4-BE49-F238E27FC236}">
                <a16:creationId xmlns:a16="http://schemas.microsoft.com/office/drawing/2014/main" id="{742C4CA7-2E7C-43E6-9D81-48D35248B9C7}"/>
              </a:ext>
            </a:extLst>
          </p:cNvPr>
          <p:cNvSpPr/>
          <p:nvPr/>
        </p:nvSpPr>
        <p:spPr>
          <a:xfrm>
            <a:off x="4705391" y="1617647"/>
            <a:ext cx="2471784" cy="251712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24" name="Elipse 17">
            <a:extLst>
              <a:ext uri="{FF2B5EF4-FFF2-40B4-BE49-F238E27FC236}">
                <a16:creationId xmlns:a16="http://schemas.microsoft.com/office/drawing/2014/main" id="{ED5DDC74-CD25-44CA-8059-48C8549FA028}"/>
              </a:ext>
            </a:extLst>
          </p:cNvPr>
          <p:cNvSpPr/>
          <p:nvPr/>
        </p:nvSpPr>
        <p:spPr>
          <a:xfrm>
            <a:off x="4293618" y="1208038"/>
            <a:ext cx="3326380" cy="331225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25" name="Títol 6">
            <a:extLst>
              <a:ext uri="{FF2B5EF4-FFF2-40B4-BE49-F238E27FC236}">
                <a16:creationId xmlns:a16="http://schemas.microsoft.com/office/drawing/2014/main" id="{3ED703B0-4849-4B5C-898F-35C446B594C5}"/>
              </a:ext>
            </a:extLst>
          </p:cNvPr>
          <p:cNvSpPr txBox="1">
            <a:spLocks/>
          </p:cNvSpPr>
          <p:nvPr/>
        </p:nvSpPr>
        <p:spPr>
          <a:xfrm>
            <a:off x="412302" y="3132467"/>
            <a:ext cx="3031715" cy="1296287"/>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tx1"/>
                </a:solidFill>
                <a:effectLst/>
                <a:latin typeface="+mn-lt"/>
                <a:ea typeface="+mj-ea"/>
                <a:cs typeface="+mj-cs"/>
              </a:defRPr>
            </a:lvl1pPr>
          </a:lstStyle>
          <a:p>
            <a:r>
              <a:rPr lang="en-GB" sz="2000" dirty="0"/>
              <a:t>      = Triggering node</a:t>
            </a:r>
          </a:p>
          <a:p>
            <a:endParaRPr lang="en-GB" sz="700" dirty="0"/>
          </a:p>
          <a:p>
            <a:r>
              <a:rPr lang="en-GB" sz="2000" dirty="0"/>
              <a:t>      = Node with tone </a:t>
            </a:r>
            <a:r>
              <a:rPr lang="en-GB" sz="2000" b="1" dirty="0"/>
              <a:t>OFF</a:t>
            </a:r>
          </a:p>
          <a:p>
            <a:endParaRPr lang="en-GB" sz="700" dirty="0"/>
          </a:p>
          <a:p>
            <a:r>
              <a:rPr lang="en-GB" sz="2000" dirty="0"/>
              <a:t>      = Node with tone </a:t>
            </a:r>
            <a:r>
              <a:rPr lang="en-GB" sz="2000" b="1" dirty="0"/>
              <a:t>ON</a:t>
            </a:r>
          </a:p>
        </p:txBody>
      </p:sp>
      <p:sp>
        <p:nvSpPr>
          <p:cNvPr id="26" name="Elipse 22">
            <a:extLst>
              <a:ext uri="{FF2B5EF4-FFF2-40B4-BE49-F238E27FC236}">
                <a16:creationId xmlns:a16="http://schemas.microsoft.com/office/drawing/2014/main" id="{123E42D7-2904-4905-87F7-DE49DBF96033}"/>
              </a:ext>
            </a:extLst>
          </p:cNvPr>
          <p:cNvSpPr/>
          <p:nvPr/>
        </p:nvSpPr>
        <p:spPr>
          <a:xfrm>
            <a:off x="492840" y="3683337"/>
            <a:ext cx="243080" cy="245146"/>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7" name="Elipse 23">
            <a:extLst>
              <a:ext uri="{FF2B5EF4-FFF2-40B4-BE49-F238E27FC236}">
                <a16:creationId xmlns:a16="http://schemas.microsoft.com/office/drawing/2014/main" id="{1699D5CD-3358-406E-8EC3-D1A32AE6CAE2}"/>
              </a:ext>
            </a:extLst>
          </p:cNvPr>
          <p:cNvSpPr/>
          <p:nvPr/>
        </p:nvSpPr>
        <p:spPr>
          <a:xfrm>
            <a:off x="492840" y="4090361"/>
            <a:ext cx="243080" cy="245146"/>
          </a:xfrm>
          <a:prstGeom prst="ellipse">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8" name="Elipse 22">
            <a:extLst>
              <a:ext uri="{FF2B5EF4-FFF2-40B4-BE49-F238E27FC236}">
                <a16:creationId xmlns:a16="http://schemas.microsoft.com/office/drawing/2014/main" id="{1EEF7A58-82FA-42A7-AC69-82F494D1BCF9}"/>
              </a:ext>
            </a:extLst>
          </p:cNvPr>
          <p:cNvSpPr/>
          <p:nvPr/>
        </p:nvSpPr>
        <p:spPr>
          <a:xfrm>
            <a:off x="492840" y="3270925"/>
            <a:ext cx="243080" cy="245146"/>
          </a:xfrm>
          <a:prstGeom prst="ellipse">
            <a:avLst/>
          </a:prstGeom>
          <a:solidFill>
            <a:srgbClr val="AFABAB"/>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9" name="CuadroTexto 4">
            <a:extLst>
              <a:ext uri="{FF2B5EF4-FFF2-40B4-BE49-F238E27FC236}">
                <a16:creationId xmlns:a16="http://schemas.microsoft.com/office/drawing/2014/main" id="{0F85D114-BE87-40D7-9B0F-5B31F7CBC203}"/>
              </a:ext>
            </a:extLst>
          </p:cNvPr>
          <p:cNvSpPr txBox="1"/>
          <p:nvPr/>
        </p:nvSpPr>
        <p:spPr>
          <a:xfrm>
            <a:off x="374724" y="923217"/>
            <a:ext cx="8140626" cy="830997"/>
          </a:xfrm>
          <a:prstGeom prst="rect">
            <a:avLst/>
          </a:prstGeom>
          <a:noFill/>
        </p:spPr>
        <p:txBody>
          <a:bodyPr wrap="square" rtlCol="0">
            <a:spAutoFit/>
          </a:bodyPr>
          <a:lstStyle/>
          <a:p>
            <a:r>
              <a:rPr lang="es-ES" sz="2400" b="1" u="sng" dirty="0"/>
              <a:t>STEP 1:</a:t>
            </a:r>
            <a:r>
              <a:rPr lang="es-ES" sz="2400" b="1" dirty="0"/>
              <a:t> </a:t>
            </a:r>
            <a:r>
              <a:rPr lang="es-ES" sz="2400" dirty="0"/>
              <a:t>A </a:t>
            </a:r>
            <a:r>
              <a:rPr lang="es-ES" sz="2400" dirty="0" err="1"/>
              <a:t>node</a:t>
            </a:r>
            <a:r>
              <a:rPr lang="es-ES" sz="2400" dirty="0"/>
              <a:t> broadcasts a </a:t>
            </a:r>
            <a:r>
              <a:rPr lang="es-ES" sz="2400" dirty="0" err="1"/>
              <a:t>message</a:t>
            </a:r>
            <a:r>
              <a:rPr lang="es-ES" sz="2400" dirty="0"/>
              <a:t> </a:t>
            </a:r>
            <a:r>
              <a:rPr lang="es-ES" sz="2400" dirty="0" err="1"/>
              <a:t>through</a:t>
            </a:r>
            <a:r>
              <a:rPr lang="es-ES" sz="2400" dirty="0"/>
              <a:t> data </a:t>
            </a:r>
            <a:r>
              <a:rPr lang="es-ES" sz="2400" dirty="0" err="1"/>
              <a:t>channel</a:t>
            </a:r>
            <a:r>
              <a:rPr lang="es-ES" sz="2400" dirty="0"/>
              <a:t> </a:t>
            </a:r>
            <a:r>
              <a:rPr lang="es-ES" sz="2400" dirty="0" err="1"/>
              <a:t>that</a:t>
            </a:r>
            <a:r>
              <a:rPr lang="es-ES" sz="2400" dirty="0"/>
              <a:t> </a:t>
            </a:r>
            <a:r>
              <a:rPr lang="es-ES" sz="2400" dirty="0" err="1"/>
              <a:t>requires</a:t>
            </a:r>
            <a:r>
              <a:rPr lang="es-ES" sz="2400" dirty="0"/>
              <a:t> </a:t>
            </a:r>
            <a:r>
              <a:rPr lang="es-ES" sz="2400" dirty="0" err="1"/>
              <a:t>acknowledgement</a:t>
            </a:r>
            <a:r>
              <a:rPr lang="es-ES" sz="2400" dirty="0"/>
              <a:t> </a:t>
            </a:r>
            <a:r>
              <a:rPr lang="es-ES" sz="2400" dirty="0" err="1"/>
              <a:t>from</a:t>
            </a:r>
            <a:r>
              <a:rPr lang="es-ES" sz="2400" dirty="0"/>
              <a:t> </a:t>
            </a:r>
            <a:r>
              <a:rPr lang="es-ES" sz="2400" dirty="0" err="1"/>
              <a:t>everybody</a:t>
            </a:r>
            <a:endParaRPr lang="es-ES" sz="2400" dirty="0"/>
          </a:p>
        </p:txBody>
      </p:sp>
      <p:sp>
        <p:nvSpPr>
          <p:cNvPr id="30" name="Elipse 16">
            <a:extLst>
              <a:ext uri="{FF2B5EF4-FFF2-40B4-BE49-F238E27FC236}">
                <a16:creationId xmlns:a16="http://schemas.microsoft.com/office/drawing/2014/main" id="{30E5AB4F-493A-4F58-9124-E4BEF9BE0C18}"/>
              </a:ext>
            </a:extLst>
          </p:cNvPr>
          <p:cNvSpPr/>
          <p:nvPr/>
        </p:nvSpPr>
        <p:spPr>
          <a:xfrm>
            <a:off x="5040102" y="1943808"/>
            <a:ext cx="1807885" cy="184104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31" name="Elipse 16">
            <a:extLst>
              <a:ext uri="{FF2B5EF4-FFF2-40B4-BE49-F238E27FC236}">
                <a16:creationId xmlns:a16="http://schemas.microsoft.com/office/drawing/2014/main" id="{97AD169A-5695-4181-BAE9-32EE22E3DD19}"/>
              </a:ext>
            </a:extLst>
          </p:cNvPr>
          <p:cNvSpPr/>
          <p:nvPr/>
        </p:nvSpPr>
        <p:spPr>
          <a:xfrm>
            <a:off x="5377230" y="2243833"/>
            <a:ext cx="1153559" cy="117471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Tree>
    <p:custDataLst>
      <p:tags r:id="rId1"/>
    </p:custDataLst>
    <p:extLst>
      <p:ext uri="{BB962C8B-B14F-4D97-AF65-F5344CB8AC3E}">
        <p14:creationId xmlns:p14="http://schemas.microsoft.com/office/powerpoint/2010/main" val="4012897876"/>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2000" fill="hold"/>
                                        <p:tgtEl>
                                          <p:spTgt spid="24"/>
                                        </p:tgtEl>
                                        <p:attrNameLst>
                                          <p:attrName>ppt_w</p:attrName>
                                        </p:attrNameLst>
                                      </p:cBhvr>
                                      <p:tavLst>
                                        <p:tav tm="0">
                                          <p:val>
                                            <p:fltVal val="0"/>
                                          </p:val>
                                        </p:tav>
                                        <p:tav tm="100000">
                                          <p:val>
                                            <p:strVal val="#ppt_w"/>
                                          </p:val>
                                        </p:tav>
                                      </p:tavLst>
                                    </p:anim>
                                    <p:anim calcmode="lin" valueType="num">
                                      <p:cBhvr>
                                        <p:cTn id="8" dur="2000" fill="hold"/>
                                        <p:tgtEl>
                                          <p:spTgt spid="24"/>
                                        </p:tgtEl>
                                        <p:attrNameLst>
                                          <p:attrName>ppt_h</p:attrName>
                                        </p:attrNameLst>
                                      </p:cBhvr>
                                      <p:tavLst>
                                        <p:tav tm="0">
                                          <p:val>
                                            <p:fltVal val="0"/>
                                          </p:val>
                                        </p:tav>
                                        <p:tav tm="100000">
                                          <p:val>
                                            <p:strVal val="#ppt_h"/>
                                          </p:val>
                                        </p:tav>
                                      </p:tavLst>
                                    </p:anim>
                                    <p:animEffect transition="in" filter="fade">
                                      <p:cBhvr>
                                        <p:cTn id="9" dur="2000"/>
                                        <p:tgtEl>
                                          <p:spTgt spid="24"/>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23"/>
                                        </p:tgtEl>
                                        <p:attrNameLst>
                                          <p:attrName>style.visibility</p:attrName>
                                        </p:attrNameLst>
                                      </p:cBhvr>
                                      <p:to>
                                        <p:strVal val="visible"/>
                                      </p:to>
                                    </p:set>
                                    <p:anim calcmode="lin" valueType="num">
                                      <p:cBhvr>
                                        <p:cTn id="12" dur="2000" fill="hold"/>
                                        <p:tgtEl>
                                          <p:spTgt spid="23"/>
                                        </p:tgtEl>
                                        <p:attrNameLst>
                                          <p:attrName>ppt_w</p:attrName>
                                        </p:attrNameLst>
                                      </p:cBhvr>
                                      <p:tavLst>
                                        <p:tav tm="0">
                                          <p:val>
                                            <p:fltVal val="0"/>
                                          </p:val>
                                        </p:tav>
                                        <p:tav tm="100000">
                                          <p:val>
                                            <p:strVal val="#ppt_w"/>
                                          </p:val>
                                        </p:tav>
                                      </p:tavLst>
                                    </p:anim>
                                    <p:anim calcmode="lin" valueType="num">
                                      <p:cBhvr>
                                        <p:cTn id="13" dur="2000" fill="hold"/>
                                        <p:tgtEl>
                                          <p:spTgt spid="23"/>
                                        </p:tgtEl>
                                        <p:attrNameLst>
                                          <p:attrName>ppt_h</p:attrName>
                                        </p:attrNameLst>
                                      </p:cBhvr>
                                      <p:tavLst>
                                        <p:tav tm="0">
                                          <p:val>
                                            <p:fltVal val="0"/>
                                          </p:val>
                                        </p:tav>
                                        <p:tav tm="100000">
                                          <p:val>
                                            <p:strVal val="#ppt_h"/>
                                          </p:val>
                                        </p:tav>
                                      </p:tavLst>
                                    </p:anim>
                                    <p:animEffect transition="in" filter="fade">
                                      <p:cBhvr>
                                        <p:cTn id="14" dur="2000"/>
                                        <p:tgtEl>
                                          <p:spTgt spid="23"/>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30"/>
                                        </p:tgtEl>
                                        <p:attrNameLst>
                                          <p:attrName>style.visibility</p:attrName>
                                        </p:attrNameLst>
                                      </p:cBhvr>
                                      <p:to>
                                        <p:strVal val="visible"/>
                                      </p:to>
                                    </p:set>
                                    <p:anim calcmode="lin" valueType="num">
                                      <p:cBhvr>
                                        <p:cTn id="17" dur="2000" fill="hold"/>
                                        <p:tgtEl>
                                          <p:spTgt spid="30"/>
                                        </p:tgtEl>
                                        <p:attrNameLst>
                                          <p:attrName>ppt_w</p:attrName>
                                        </p:attrNameLst>
                                      </p:cBhvr>
                                      <p:tavLst>
                                        <p:tav tm="0">
                                          <p:val>
                                            <p:fltVal val="0"/>
                                          </p:val>
                                        </p:tav>
                                        <p:tav tm="100000">
                                          <p:val>
                                            <p:strVal val="#ppt_w"/>
                                          </p:val>
                                        </p:tav>
                                      </p:tavLst>
                                    </p:anim>
                                    <p:anim calcmode="lin" valueType="num">
                                      <p:cBhvr>
                                        <p:cTn id="18" dur="2000" fill="hold"/>
                                        <p:tgtEl>
                                          <p:spTgt spid="30"/>
                                        </p:tgtEl>
                                        <p:attrNameLst>
                                          <p:attrName>ppt_h</p:attrName>
                                        </p:attrNameLst>
                                      </p:cBhvr>
                                      <p:tavLst>
                                        <p:tav tm="0">
                                          <p:val>
                                            <p:fltVal val="0"/>
                                          </p:val>
                                        </p:tav>
                                        <p:tav tm="100000">
                                          <p:val>
                                            <p:strVal val="#ppt_h"/>
                                          </p:val>
                                        </p:tav>
                                      </p:tavLst>
                                    </p:anim>
                                    <p:animEffect transition="in" filter="fade">
                                      <p:cBhvr>
                                        <p:cTn id="19" dur="2000"/>
                                        <p:tgtEl>
                                          <p:spTgt spid="30"/>
                                        </p:tgtEl>
                                      </p:cBhvr>
                                    </p:animEffect>
                                  </p:childTnLst>
                                </p:cTn>
                              </p:par>
                              <p:par>
                                <p:cTn id="20" presetID="53" presetClass="entr" presetSubtype="16" fill="hold" grpId="0" nodeType="withEffect">
                                  <p:stCondLst>
                                    <p:cond delay="1500"/>
                                  </p:stCondLst>
                                  <p:childTnLst>
                                    <p:set>
                                      <p:cBhvr>
                                        <p:cTn id="21" dur="1" fill="hold">
                                          <p:stCondLst>
                                            <p:cond delay="0"/>
                                          </p:stCondLst>
                                        </p:cTn>
                                        <p:tgtEl>
                                          <p:spTgt spid="31"/>
                                        </p:tgtEl>
                                        <p:attrNameLst>
                                          <p:attrName>style.visibility</p:attrName>
                                        </p:attrNameLst>
                                      </p:cBhvr>
                                      <p:to>
                                        <p:strVal val="visible"/>
                                      </p:to>
                                    </p:set>
                                    <p:anim calcmode="lin" valueType="num">
                                      <p:cBhvr>
                                        <p:cTn id="22" dur="2000" fill="hold"/>
                                        <p:tgtEl>
                                          <p:spTgt spid="31"/>
                                        </p:tgtEl>
                                        <p:attrNameLst>
                                          <p:attrName>ppt_w</p:attrName>
                                        </p:attrNameLst>
                                      </p:cBhvr>
                                      <p:tavLst>
                                        <p:tav tm="0">
                                          <p:val>
                                            <p:fltVal val="0"/>
                                          </p:val>
                                        </p:tav>
                                        <p:tav tm="100000">
                                          <p:val>
                                            <p:strVal val="#ppt_w"/>
                                          </p:val>
                                        </p:tav>
                                      </p:tavLst>
                                    </p:anim>
                                    <p:anim calcmode="lin" valueType="num">
                                      <p:cBhvr>
                                        <p:cTn id="23" dur="2000" fill="hold"/>
                                        <p:tgtEl>
                                          <p:spTgt spid="31"/>
                                        </p:tgtEl>
                                        <p:attrNameLst>
                                          <p:attrName>ppt_h</p:attrName>
                                        </p:attrNameLst>
                                      </p:cBhvr>
                                      <p:tavLst>
                                        <p:tav tm="0">
                                          <p:val>
                                            <p:fltVal val="0"/>
                                          </p:val>
                                        </p:tav>
                                        <p:tav tm="100000">
                                          <p:val>
                                            <p:strVal val="#ppt_h"/>
                                          </p:val>
                                        </p:tav>
                                      </p:tavLst>
                                    </p:anim>
                                    <p:animEffect transition="in" filter="fade">
                                      <p:cBhvr>
                                        <p:cTn id="24" dur="2000"/>
                                        <p:tgtEl>
                                          <p:spTgt spid="31"/>
                                        </p:tgtEl>
                                      </p:cBhvr>
                                    </p:animEffect>
                                  </p:childTnLst>
                                </p:cTn>
                              </p:par>
                              <p:par>
                                <p:cTn id="25" presetID="10" presetClass="exit" presetSubtype="0" fill="hold" grpId="1" nodeType="withEffect">
                                  <p:stCondLst>
                                    <p:cond delay="1500"/>
                                  </p:stCondLst>
                                  <p:childTnLst>
                                    <p:animEffect transition="out" filter="fade">
                                      <p:cBhvr>
                                        <p:cTn id="26" dur="800"/>
                                        <p:tgtEl>
                                          <p:spTgt spid="24"/>
                                        </p:tgtEl>
                                      </p:cBhvr>
                                    </p:animEffect>
                                    <p:set>
                                      <p:cBhvr>
                                        <p:cTn id="27" dur="1" fill="hold">
                                          <p:stCondLst>
                                            <p:cond delay="799"/>
                                          </p:stCondLst>
                                        </p:cTn>
                                        <p:tgtEl>
                                          <p:spTgt spid="24"/>
                                        </p:tgtEl>
                                        <p:attrNameLst>
                                          <p:attrName>style.visibility</p:attrName>
                                        </p:attrNameLst>
                                      </p:cBhvr>
                                      <p:to>
                                        <p:strVal val="hidden"/>
                                      </p:to>
                                    </p:set>
                                  </p:childTnLst>
                                </p:cTn>
                              </p:par>
                              <p:par>
                                <p:cTn id="28" presetID="10" presetClass="exit" presetSubtype="0" fill="hold" grpId="1" nodeType="withEffect">
                                  <p:stCondLst>
                                    <p:cond delay="1900"/>
                                  </p:stCondLst>
                                  <p:childTnLst>
                                    <p:animEffect transition="out" filter="fade">
                                      <p:cBhvr>
                                        <p:cTn id="29" dur="900"/>
                                        <p:tgtEl>
                                          <p:spTgt spid="23"/>
                                        </p:tgtEl>
                                      </p:cBhvr>
                                    </p:animEffect>
                                    <p:set>
                                      <p:cBhvr>
                                        <p:cTn id="30" dur="1" fill="hold">
                                          <p:stCondLst>
                                            <p:cond delay="899"/>
                                          </p:stCondLst>
                                        </p:cTn>
                                        <p:tgtEl>
                                          <p:spTgt spid="23"/>
                                        </p:tgtEl>
                                        <p:attrNameLst>
                                          <p:attrName>style.visibility</p:attrName>
                                        </p:attrNameLst>
                                      </p:cBhvr>
                                      <p:to>
                                        <p:strVal val="hidden"/>
                                      </p:to>
                                    </p:set>
                                  </p:childTnLst>
                                </p:cTn>
                              </p:par>
                              <p:par>
                                <p:cTn id="31" presetID="10" presetClass="exit" presetSubtype="0" fill="hold" grpId="1" nodeType="withEffect">
                                  <p:stCondLst>
                                    <p:cond delay="2300"/>
                                  </p:stCondLst>
                                  <p:childTnLst>
                                    <p:animEffect transition="out" filter="fade">
                                      <p:cBhvr>
                                        <p:cTn id="32" dur="1000"/>
                                        <p:tgtEl>
                                          <p:spTgt spid="30"/>
                                        </p:tgtEl>
                                      </p:cBhvr>
                                    </p:animEffect>
                                    <p:set>
                                      <p:cBhvr>
                                        <p:cTn id="33" dur="1" fill="hold">
                                          <p:stCondLst>
                                            <p:cond delay="999"/>
                                          </p:stCondLst>
                                        </p:cTn>
                                        <p:tgtEl>
                                          <p:spTgt spid="30"/>
                                        </p:tgtEl>
                                        <p:attrNameLst>
                                          <p:attrName>style.visibility</p:attrName>
                                        </p:attrNameLst>
                                      </p:cBhvr>
                                      <p:to>
                                        <p:strVal val="hidden"/>
                                      </p:to>
                                    </p:set>
                                  </p:childTnLst>
                                </p:cTn>
                              </p:par>
                              <p:par>
                                <p:cTn id="34" presetID="10" presetClass="exit" presetSubtype="0" fill="hold" grpId="1" nodeType="withEffect">
                                  <p:stCondLst>
                                    <p:cond delay="2600"/>
                                  </p:stCondLst>
                                  <p:childTnLst>
                                    <p:animEffect transition="out" filter="fade">
                                      <p:cBhvr>
                                        <p:cTn id="35" dur="1300"/>
                                        <p:tgtEl>
                                          <p:spTgt spid="31"/>
                                        </p:tgtEl>
                                      </p:cBhvr>
                                    </p:animEffect>
                                    <p:set>
                                      <p:cBhvr>
                                        <p:cTn id="36" dur="1" fill="hold">
                                          <p:stCondLst>
                                            <p:cond delay="1299"/>
                                          </p:stCondLst>
                                        </p:cTn>
                                        <p:tgtEl>
                                          <p:spTgt spid="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P spid="24" grpId="0" animBg="1"/>
      <p:bldP spid="24" grpId="1" animBg="1"/>
      <p:bldP spid="30" grpId="0" animBg="1"/>
      <p:bldP spid="30" grpId="1" animBg="1"/>
      <p:bldP spid="31" grpId="0" animBg="1"/>
      <p:bldP spid="31" grpId="1"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ítol 6">
            <a:extLst>
              <a:ext uri="{FF2B5EF4-FFF2-40B4-BE49-F238E27FC236}">
                <a16:creationId xmlns:a16="http://schemas.microsoft.com/office/drawing/2014/main" id="{B5A517F4-0A07-4CC4-82DA-716D5B4BA2A9}"/>
              </a:ext>
            </a:extLst>
          </p:cNvPr>
          <p:cNvSpPr txBox="1">
            <a:spLocks/>
          </p:cNvSpPr>
          <p:nvPr/>
        </p:nvSpPr>
        <p:spPr>
          <a:xfrm>
            <a:off x="412302" y="3132467"/>
            <a:ext cx="3031715" cy="1296287"/>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tx1"/>
                </a:solidFill>
                <a:effectLst/>
                <a:latin typeface="+mn-lt"/>
                <a:ea typeface="+mj-ea"/>
                <a:cs typeface="+mj-cs"/>
              </a:defRPr>
            </a:lvl1pPr>
          </a:lstStyle>
          <a:p>
            <a:r>
              <a:rPr lang="en-GB" sz="2000" dirty="0"/>
              <a:t>      = Triggering node</a:t>
            </a:r>
          </a:p>
          <a:p>
            <a:endParaRPr lang="en-GB" sz="700" dirty="0"/>
          </a:p>
          <a:p>
            <a:r>
              <a:rPr lang="en-GB" sz="2000" dirty="0"/>
              <a:t>      = Node with tone </a:t>
            </a:r>
            <a:r>
              <a:rPr lang="en-GB" sz="2000" b="1" dirty="0"/>
              <a:t>OFF</a:t>
            </a:r>
          </a:p>
          <a:p>
            <a:endParaRPr lang="en-GB" sz="700" dirty="0"/>
          </a:p>
          <a:p>
            <a:r>
              <a:rPr lang="en-GB" sz="2000" dirty="0"/>
              <a:t>      = Node with tone </a:t>
            </a:r>
            <a:r>
              <a:rPr lang="en-GB" sz="2000" b="1" dirty="0"/>
              <a:t>ON</a:t>
            </a:r>
          </a:p>
        </p:txBody>
      </p:sp>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Tone Channel</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33</a:t>
            </a:fld>
            <a:endParaRPr lang="en-US" noProof="1"/>
          </a:p>
        </p:txBody>
      </p:sp>
      <p:sp>
        <p:nvSpPr>
          <p:cNvPr id="18" name="Elipse 2">
            <a:extLst>
              <a:ext uri="{FF2B5EF4-FFF2-40B4-BE49-F238E27FC236}">
                <a16:creationId xmlns:a16="http://schemas.microsoft.com/office/drawing/2014/main" id="{63F01AE5-E0B9-4A1E-B050-56C312A7A833}"/>
              </a:ext>
            </a:extLst>
          </p:cNvPr>
          <p:cNvSpPr/>
          <p:nvPr/>
        </p:nvSpPr>
        <p:spPr>
          <a:xfrm>
            <a:off x="5613165" y="2481282"/>
            <a:ext cx="687287" cy="687287"/>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dirty="0"/>
          </a:p>
        </p:txBody>
      </p:sp>
      <p:sp>
        <p:nvSpPr>
          <p:cNvPr id="19" name="Elipse 12">
            <a:extLst>
              <a:ext uri="{FF2B5EF4-FFF2-40B4-BE49-F238E27FC236}">
                <a16:creationId xmlns:a16="http://schemas.microsoft.com/office/drawing/2014/main" id="{F5B6F584-9864-4043-9DEF-5CDCB8742F8C}"/>
              </a:ext>
            </a:extLst>
          </p:cNvPr>
          <p:cNvSpPr/>
          <p:nvPr/>
        </p:nvSpPr>
        <p:spPr>
          <a:xfrm>
            <a:off x="6918012" y="1603908"/>
            <a:ext cx="687287" cy="687287"/>
          </a:xfrm>
          <a:prstGeom prst="ellipse">
            <a:avLst/>
          </a:prstGeom>
          <a:solidFill>
            <a:srgbClr val="5B9BD5"/>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0" name="Elipse 13">
            <a:extLst>
              <a:ext uri="{FF2B5EF4-FFF2-40B4-BE49-F238E27FC236}">
                <a16:creationId xmlns:a16="http://schemas.microsoft.com/office/drawing/2014/main" id="{A5B1D50F-6270-4843-BF96-F5EF3AEFEEE2}"/>
              </a:ext>
            </a:extLst>
          </p:cNvPr>
          <p:cNvSpPr/>
          <p:nvPr/>
        </p:nvSpPr>
        <p:spPr>
          <a:xfrm>
            <a:off x="3833966" y="2721239"/>
            <a:ext cx="687287" cy="687287"/>
          </a:xfrm>
          <a:prstGeom prst="ellipse">
            <a:avLst/>
          </a:prstGeom>
          <a:solidFill>
            <a:srgbClr val="5B9BD5"/>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1" name="Elipse 14">
            <a:extLst>
              <a:ext uri="{FF2B5EF4-FFF2-40B4-BE49-F238E27FC236}">
                <a16:creationId xmlns:a16="http://schemas.microsoft.com/office/drawing/2014/main" id="{184461F0-C6F3-4668-8800-4CE30335B4A9}"/>
              </a:ext>
            </a:extLst>
          </p:cNvPr>
          <p:cNvSpPr/>
          <p:nvPr/>
        </p:nvSpPr>
        <p:spPr>
          <a:xfrm>
            <a:off x="6833532" y="3525853"/>
            <a:ext cx="687287" cy="687287"/>
          </a:xfrm>
          <a:prstGeom prst="ellipse">
            <a:avLst/>
          </a:prstGeom>
          <a:solidFill>
            <a:srgbClr val="5B9BD5"/>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2" name="Elipse 15">
            <a:extLst>
              <a:ext uri="{FF2B5EF4-FFF2-40B4-BE49-F238E27FC236}">
                <a16:creationId xmlns:a16="http://schemas.microsoft.com/office/drawing/2014/main" id="{25805CDE-E03E-47B6-BC30-E9D1B1EA03EB}"/>
              </a:ext>
            </a:extLst>
          </p:cNvPr>
          <p:cNvSpPr/>
          <p:nvPr/>
        </p:nvSpPr>
        <p:spPr>
          <a:xfrm>
            <a:off x="4757826" y="3845534"/>
            <a:ext cx="687287" cy="687287"/>
          </a:xfrm>
          <a:prstGeom prst="ellipse">
            <a:avLst/>
          </a:prstGeom>
          <a:solidFill>
            <a:srgbClr val="5B9BD5"/>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6" name="Elipse 22">
            <a:extLst>
              <a:ext uri="{FF2B5EF4-FFF2-40B4-BE49-F238E27FC236}">
                <a16:creationId xmlns:a16="http://schemas.microsoft.com/office/drawing/2014/main" id="{123E42D7-2904-4905-87F7-DE49DBF96033}"/>
              </a:ext>
            </a:extLst>
          </p:cNvPr>
          <p:cNvSpPr/>
          <p:nvPr/>
        </p:nvSpPr>
        <p:spPr>
          <a:xfrm>
            <a:off x="492840" y="3683337"/>
            <a:ext cx="243080" cy="245146"/>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7" name="Elipse 23">
            <a:extLst>
              <a:ext uri="{FF2B5EF4-FFF2-40B4-BE49-F238E27FC236}">
                <a16:creationId xmlns:a16="http://schemas.microsoft.com/office/drawing/2014/main" id="{1699D5CD-3358-406E-8EC3-D1A32AE6CAE2}"/>
              </a:ext>
            </a:extLst>
          </p:cNvPr>
          <p:cNvSpPr/>
          <p:nvPr/>
        </p:nvSpPr>
        <p:spPr>
          <a:xfrm>
            <a:off x="492840" y="4090361"/>
            <a:ext cx="243080" cy="245146"/>
          </a:xfrm>
          <a:prstGeom prst="ellipse">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8" name="Elipse 22">
            <a:extLst>
              <a:ext uri="{FF2B5EF4-FFF2-40B4-BE49-F238E27FC236}">
                <a16:creationId xmlns:a16="http://schemas.microsoft.com/office/drawing/2014/main" id="{1EEF7A58-82FA-42A7-AC69-82F494D1BCF9}"/>
              </a:ext>
            </a:extLst>
          </p:cNvPr>
          <p:cNvSpPr/>
          <p:nvPr/>
        </p:nvSpPr>
        <p:spPr>
          <a:xfrm>
            <a:off x="492840" y="3270925"/>
            <a:ext cx="243080" cy="245146"/>
          </a:xfrm>
          <a:prstGeom prst="ellipse">
            <a:avLst/>
          </a:prstGeom>
          <a:solidFill>
            <a:srgbClr val="AFABAB"/>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9" name="CuadroTexto 4">
            <a:extLst>
              <a:ext uri="{FF2B5EF4-FFF2-40B4-BE49-F238E27FC236}">
                <a16:creationId xmlns:a16="http://schemas.microsoft.com/office/drawing/2014/main" id="{0F85D114-BE87-40D7-9B0F-5B31F7CBC203}"/>
              </a:ext>
            </a:extLst>
          </p:cNvPr>
          <p:cNvSpPr txBox="1"/>
          <p:nvPr/>
        </p:nvSpPr>
        <p:spPr>
          <a:xfrm>
            <a:off x="374724" y="923217"/>
            <a:ext cx="8140626" cy="830997"/>
          </a:xfrm>
          <a:prstGeom prst="rect">
            <a:avLst/>
          </a:prstGeom>
          <a:noFill/>
        </p:spPr>
        <p:txBody>
          <a:bodyPr wrap="square" rtlCol="0">
            <a:spAutoFit/>
          </a:bodyPr>
          <a:lstStyle/>
          <a:p>
            <a:r>
              <a:rPr lang="es-ES" sz="2400" b="1" u="sng" dirty="0"/>
              <a:t>STEP 2:</a:t>
            </a:r>
            <a:r>
              <a:rPr lang="es-ES" sz="2400" b="1" dirty="0"/>
              <a:t> </a:t>
            </a:r>
            <a:r>
              <a:rPr lang="es-ES" sz="2400" dirty="0" err="1"/>
              <a:t>The</a:t>
            </a:r>
            <a:r>
              <a:rPr lang="es-ES" sz="2400" dirty="0"/>
              <a:t> </a:t>
            </a:r>
            <a:r>
              <a:rPr lang="es-ES" sz="2400" dirty="0" err="1"/>
              <a:t>message</a:t>
            </a:r>
            <a:r>
              <a:rPr lang="es-ES" sz="2400" dirty="0"/>
              <a:t> </a:t>
            </a:r>
            <a:r>
              <a:rPr lang="es-ES" sz="2400" dirty="0" err="1"/>
              <a:t>triggers</a:t>
            </a:r>
            <a:r>
              <a:rPr lang="es-ES" sz="2400" dirty="0"/>
              <a:t> </a:t>
            </a:r>
            <a:r>
              <a:rPr lang="es-ES" sz="2400" dirty="0" err="1"/>
              <a:t>all</a:t>
            </a:r>
            <a:r>
              <a:rPr lang="es-ES" sz="2400" dirty="0"/>
              <a:t> </a:t>
            </a:r>
            <a:r>
              <a:rPr lang="es-ES" sz="2400" dirty="0" err="1"/>
              <a:t>remote</a:t>
            </a:r>
            <a:r>
              <a:rPr lang="es-ES" sz="2400" dirty="0"/>
              <a:t> </a:t>
            </a:r>
            <a:r>
              <a:rPr lang="es-ES" sz="2400" dirty="0" err="1"/>
              <a:t>nodes</a:t>
            </a:r>
            <a:r>
              <a:rPr lang="es-ES" sz="2400" dirty="0"/>
              <a:t> </a:t>
            </a:r>
            <a:r>
              <a:rPr lang="es-ES" sz="2400" dirty="0" err="1"/>
              <a:t>to</a:t>
            </a:r>
            <a:r>
              <a:rPr lang="es-ES" sz="2400" dirty="0"/>
              <a:t> </a:t>
            </a:r>
            <a:r>
              <a:rPr lang="es-ES" sz="2400" dirty="0" err="1"/>
              <a:t>turn</a:t>
            </a:r>
            <a:r>
              <a:rPr lang="es-ES" sz="2400" dirty="0"/>
              <a:t> </a:t>
            </a:r>
            <a:r>
              <a:rPr lang="es-ES" sz="2400" dirty="0" err="1"/>
              <a:t>their</a:t>
            </a:r>
            <a:r>
              <a:rPr lang="es-ES" sz="2400" dirty="0"/>
              <a:t> </a:t>
            </a:r>
            <a:r>
              <a:rPr lang="es-ES" sz="2400" dirty="0" err="1"/>
              <a:t>tone</a:t>
            </a:r>
            <a:r>
              <a:rPr lang="es-ES" sz="2400" dirty="0"/>
              <a:t> </a:t>
            </a:r>
            <a:r>
              <a:rPr lang="es-ES" sz="2400" dirty="0" err="1"/>
              <a:t>channel</a:t>
            </a:r>
            <a:r>
              <a:rPr lang="es-ES" sz="2400" dirty="0"/>
              <a:t> ON</a:t>
            </a:r>
          </a:p>
        </p:txBody>
      </p:sp>
      <p:sp>
        <p:nvSpPr>
          <p:cNvPr id="32" name="Elipse 16">
            <a:extLst>
              <a:ext uri="{FF2B5EF4-FFF2-40B4-BE49-F238E27FC236}">
                <a16:creationId xmlns:a16="http://schemas.microsoft.com/office/drawing/2014/main" id="{E84B87E4-A1CF-4DD9-A019-D4CF073B65A3}"/>
              </a:ext>
            </a:extLst>
          </p:cNvPr>
          <p:cNvSpPr/>
          <p:nvPr/>
        </p:nvSpPr>
        <p:spPr>
          <a:xfrm>
            <a:off x="3547178" y="2409963"/>
            <a:ext cx="1286579" cy="13101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33" name="Elipse 17">
            <a:extLst>
              <a:ext uri="{FF2B5EF4-FFF2-40B4-BE49-F238E27FC236}">
                <a16:creationId xmlns:a16="http://schemas.microsoft.com/office/drawing/2014/main" id="{78D02C5B-1A0A-42C3-8EDC-091050BA7D0D}"/>
              </a:ext>
            </a:extLst>
          </p:cNvPr>
          <p:cNvSpPr/>
          <p:nvPr/>
        </p:nvSpPr>
        <p:spPr>
          <a:xfrm>
            <a:off x="3324768" y="2206931"/>
            <a:ext cx="1731401" cy="17240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34" name="Elipse 16">
            <a:extLst>
              <a:ext uri="{FF2B5EF4-FFF2-40B4-BE49-F238E27FC236}">
                <a16:creationId xmlns:a16="http://schemas.microsoft.com/office/drawing/2014/main" id="{23CE96BB-F269-4C57-A660-FF411228005D}"/>
              </a:ext>
            </a:extLst>
          </p:cNvPr>
          <p:cNvSpPr/>
          <p:nvPr/>
        </p:nvSpPr>
        <p:spPr>
          <a:xfrm>
            <a:off x="3700733" y="2578764"/>
            <a:ext cx="941015" cy="9582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35" name="Elipse 16">
            <a:extLst>
              <a:ext uri="{FF2B5EF4-FFF2-40B4-BE49-F238E27FC236}">
                <a16:creationId xmlns:a16="http://schemas.microsoft.com/office/drawing/2014/main" id="{3E027380-360A-47EE-A660-1A96F0ED8078}"/>
              </a:ext>
            </a:extLst>
          </p:cNvPr>
          <p:cNvSpPr/>
          <p:nvPr/>
        </p:nvSpPr>
        <p:spPr>
          <a:xfrm>
            <a:off x="3919303" y="2807613"/>
            <a:ext cx="491560" cy="50057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36" name="Elipse 16">
            <a:extLst>
              <a:ext uri="{FF2B5EF4-FFF2-40B4-BE49-F238E27FC236}">
                <a16:creationId xmlns:a16="http://schemas.microsoft.com/office/drawing/2014/main" id="{28B1991A-CEC9-4C8C-A2ED-CFDFCE8F777F}"/>
              </a:ext>
            </a:extLst>
          </p:cNvPr>
          <p:cNvSpPr/>
          <p:nvPr/>
        </p:nvSpPr>
        <p:spPr>
          <a:xfrm>
            <a:off x="6640808" y="1289686"/>
            <a:ext cx="1286579" cy="13101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37" name="Elipse 17">
            <a:extLst>
              <a:ext uri="{FF2B5EF4-FFF2-40B4-BE49-F238E27FC236}">
                <a16:creationId xmlns:a16="http://schemas.microsoft.com/office/drawing/2014/main" id="{0466526C-0187-448C-A8AC-FE6278FB002B}"/>
              </a:ext>
            </a:extLst>
          </p:cNvPr>
          <p:cNvSpPr/>
          <p:nvPr/>
        </p:nvSpPr>
        <p:spPr>
          <a:xfrm>
            <a:off x="6418398" y="1086654"/>
            <a:ext cx="1731401" cy="17240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38" name="Elipse 16">
            <a:extLst>
              <a:ext uri="{FF2B5EF4-FFF2-40B4-BE49-F238E27FC236}">
                <a16:creationId xmlns:a16="http://schemas.microsoft.com/office/drawing/2014/main" id="{60988487-4DB1-4B89-AC43-D1E0A3BEAF9F}"/>
              </a:ext>
            </a:extLst>
          </p:cNvPr>
          <p:cNvSpPr/>
          <p:nvPr/>
        </p:nvSpPr>
        <p:spPr>
          <a:xfrm>
            <a:off x="6794363" y="1458487"/>
            <a:ext cx="941015" cy="9582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39" name="Elipse 16">
            <a:extLst>
              <a:ext uri="{FF2B5EF4-FFF2-40B4-BE49-F238E27FC236}">
                <a16:creationId xmlns:a16="http://schemas.microsoft.com/office/drawing/2014/main" id="{0DEA3208-3C95-47DE-A7DD-B0427ED58163}"/>
              </a:ext>
            </a:extLst>
          </p:cNvPr>
          <p:cNvSpPr/>
          <p:nvPr/>
        </p:nvSpPr>
        <p:spPr>
          <a:xfrm>
            <a:off x="7012933" y="1687336"/>
            <a:ext cx="491560" cy="50057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40" name="Elipse 16">
            <a:extLst>
              <a:ext uri="{FF2B5EF4-FFF2-40B4-BE49-F238E27FC236}">
                <a16:creationId xmlns:a16="http://schemas.microsoft.com/office/drawing/2014/main" id="{DAB8BDD7-DAC8-495F-9806-9BF0868C1A7E}"/>
              </a:ext>
            </a:extLst>
          </p:cNvPr>
          <p:cNvSpPr/>
          <p:nvPr/>
        </p:nvSpPr>
        <p:spPr>
          <a:xfrm>
            <a:off x="4501242" y="3539391"/>
            <a:ext cx="1286579" cy="13101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41" name="Elipse 17">
            <a:extLst>
              <a:ext uri="{FF2B5EF4-FFF2-40B4-BE49-F238E27FC236}">
                <a16:creationId xmlns:a16="http://schemas.microsoft.com/office/drawing/2014/main" id="{46B68408-29B2-4D96-A4BF-938481E8190E}"/>
              </a:ext>
            </a:extLst>
          </p:cNvPr>
          <p:cNvSpPr/>
          <p:nvPr/>
        </p:nvSpPr>
        <p:spPr>
          <a:xfrm>
            <a:off x="4278832" y="3336359"/>
            <a:ext cx="1731401" cy="17240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42" name="Elipse 16">
            <a:extLst>
              <a:ext uri="{FF2B5EF4-FFF2-40B4-BE49-F238E27FC236}">
                <a16:creationId xmlns:a16="http://schemas.microsoft.com/office/drawing/2014/main" id="{610B3015-3A2C-463D-A2FD-AFAAFE557E30}"/>
              </a:ext>
            </a:extLst>
          </p:cNvPr>
          <p:cNvSpPr/>
          <p:nvPr/>
        </p:nvSpPr>
        <p:spPr>
          <a:xfrm>
            <a:off x="4654797" y="3708192"/>
            <a:ext cx="941015" cy="9582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43" name="Elipse 16">
            <a:extLst>
              <a:ext uri="{FF2B5EF4-FFF2-40B4-BE49-F238E27FC236}">
                <a16:creationId xmlns:a16="http://schemas.microsoft.com/office/drawing/2014/main" id="{94F1F83E-B1A2-4897-89FB-0E1908783450}"/>
              </a:ext>
            </a:extLst>
          </p:cNvPr>
          <p:cNvSpPr/>
          <p:nvPr/>
        </p:nvSpPr>
        <p:spPr>
          <a:xfrm>
            <a:off x="4873367" y="3937041"/>
            <a:ext cx="491560" cy="50057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44" name="Elipse 16">
            <a:extLst>
              <a:ext uri="{FF2B5EF4-FFF2-40B4-BE49-F238E27FC236}">
                <a16:creationId xmlns:a16="http://schemas.microsoft.com/office/drawing/2014/main" id="{95680693-32C0-41B4-BBC3-BA74DDFF6150}"/>
              </a:ext>
            </a:extLst>
          </p:cNvPr>
          <p:cNvSpPr/>
          <p:nvPr/>
        </p:nvSpPr>
        <p:spPr>
          <a:xfrm>
            <a:off x="6568032" y="3226241"/>
            <a:ext cx="1286579" cy="13101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45" name="Elipse 17">
            <a:extLst>
              <a:ext uri="{FF2B5EF4-FFF2-40B4-BE49-F238E27FC236}">
                <a16:creationId xmlns:a16="http://schemas.microsoft.com/office/drawing/2014/main" id="{9CFBFEBC-2F7F-4E18-9C9A-501C9E587F00}"/>
              </a:ext>
            </a:extLst>
          </p:cNvPr>
          <p:cNvSpPr/>
          <p:nvPr/>
        </p:nvSpPr>
        <p:spPr>
          <a:xfrm>
            <a:off x="6345622" y="3023209"/>
            <a:ext cx="1731401" cy="17240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46" name="Elipse 16">
            <a:extLst>
              <a:ext uri="{FF2B5EF4-FFF2-40B4-BE49-F238E27FC236}">
                <a16:creationId xmlns:a16="http://schemas.microsoft.com/office/drawing/2014/main" id="{E4EFB6D0-8683-4602-8ED3-FC88DB03588D}"/>
              </a:ext>
            </a:extLst>
          </p:cNvPr>
          <p:cNvSpPr/>
          <p:nvPr/>
        </p:nvSpPr>
        <p:spPr>
          <a:xfrm>
            <a:off x="6721587" y="3395042"/>
            <a:ext cx="941015" cy="9582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47" name="Elipse 16">
            <a:extLst>
              <a:ext uri="{FF2B5EF4-FFF2-40B4-BE49-F238E27FC236}">
                <a16:creationId xmlns:a16="http://schemas.microsoft.com/office/drawing/2014/main" id="{0040150C-812E-4944-BD7B-51DA83FEF869}"/>
              </a:ext>
            </a:extLst>
          </p:cNvPr>
          <p:cNvSpPr/>
          <p:nvPr/>
        </p:nvSpPr>
        <p:spPr>
          <a:xfrm>
            <a:off x="6940157" y="3623891"/>
            <a:ext cx="491560" cy="50057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Tree>
    <p:custDataLst>
      <p:tags r:id="rId1"/>
    </p:custDataLst>
    <p:extLst>
      <p:ext uri="{BB962C8B-B14F-4D97-AF65-F5344CB8AC3E}">
        <p14:creationId xmlns:p14="http://schemas.microsoft.com/office/powerpoint/2010/main" val="27546770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2000" fill="hold"/>
                                        <p:tgtEl>
                                          <p:spTgt spid="33"/>
                                        </p:tgtEl>
                                        <p:attrNameLst>
                                          <p:attrName>ppt_w</p:attrName>
                                        </p:attrNameLst>
                                      </p:cBhvr>
                                      <p:tavLst>
                                        <p:tav tm="0">
                                          <p:val>
                                            <p:fltVal val="0"/>
                                          </p:val>
                                        </p:tav>
                                        <p:tav tm="100000">
                                          <p:val>
                                            <p:strVal val="#ppt_w"/>
                                          </p:val>
                                        </p:tav>
                                      </p:tavLst>
                                    </p:anim>
                                    <p:anim calcmode="lin" valueType="num">
                                      <p:cBhvr>
                                        <p:cTn id="8" dur="2000" fill="hold"/>
                                        <p:tgtEl>
                                          <p:spTgt spid="33"/>
                                        </p:tgtEl>
                                        <p:attrNameLst>
                                          <p:attrName>ppt_h</p:attrName>
                                        </p:attrNameLst>
                                      </p:cBhvr>
                                      <p:tavLst>
                                        <p:tav tm="0">
                                          <p:val>
                                            <p:fltVal val="0"/>
                                          </p:val>
                                        </p:tav>
                                        <p:tav tm="100000">
                                          <p:val>
                                            <p:strVal val="#ppt_h"/>
                                          </p:val>
                                        </p:tav>
                                      </p:tavLst>
                                    </p:anim>
                                    <p:animEffect transition="in" filter="fade">
                                      <p:cBhvr>
                                        <p:cTn id="9" dur="2000"/>
                                        <p:tgtEl>
                                          <p:spTgt spid="33"/>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32"/>
                                        </p:tgtEl>
                                        <p:attrNameLst>
                                          <p:attrName>style.visibility</p:attrName>
                                        </p:attrNameLst>
                                      </p:cBhvr>
                                      <p:to>
                                        <p:strVal val="visible"/>
                                      </p:to>
                                    </p:set>
                                    <p:anim calcmode="lin" valueType="num">
                                      <p:cBhvr>
                                        <p:cTn id="12" dur="2000" fill="hold"/>
                                        <p:tgtEl>
                                          <p:spTgt spid="32"/>
                                        </p:tgtEl>
                                        <p:attrNameLst>
                                          <p:attrName>ppt_w</p:attrName>
                                        </p:attrNameLst>
                                      </p:cBhvr>
                                      <p:tavLst>
                                        <p:tav tm="0">
                                          <p:val>
                                            <p:fltVal val="0"/>
                                          </p:val>
                                        </p:tav>
                                        <p:tav tm="100000">
                                          <p:val>
                                            <p:strVal val="#ppt_w"/>
                                          </p:val>
                                        </p:tav>
                                      </p:tavLst>
                                    </p:anim>
                                    <p:anim calcmode="lin" valueType="num">
                                      <p:cBhvr>
                                        <p:cTn id="13" dur="2000" fill="hold"/>
                                        <p:tgtEl>
                                          <p:spTgt spid="32"/>
                                        </p:tgtEl>
                                        <p:attrNameLst>
                                          <p:attrName>ppt_h</p:attrName>
                                        </p:attrNameLst>
                                      </p:cBhvr>
                                      <p:tavLst>
                                        <p:tav tm="0">
                                          <p:val>
                                            <p:fltVal val="0"/>
                                          </p:val>
                                        </p:tav>
                                        <p:tav tm="100000">
                                          <p:val>
                                            <p:strVal val="#ppt_h"/>
                                          </p:val>
                                        </p:tav>
                                      </p:tavLst>
                                    </p:anim>
                                    <p:animEffect transition="in" filter="fade">
                                      <p:cBhvr>
                                        <p:cTn id="14" dur="2000"/>
                                        <p:tgtEl>
                                          <p:spTgt spid="32"/>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34"/>
                                        </p:tgtEl>
                                        <p:attrNameLst>
                                          <p:attrName>style.visibility</p:attrName>
                                        </p:attrNameLst>
                                      </p:cBhvr>
                                      <p:to>
                                        <p:strVal val="visible"/>
                                      </p:to>
                                    </p:set>
                                    <p:anim calcmode="lin" valueType="num">
                                      <p:cBhvr>
                                        <p:cTn id="17" dur="2000" fill="hold"/>
                                        <p:tgtEl>
                                          <p:spTgt spid="34"/>
                                        </p:tgtEl>
                                        <p:attrNameLst>
                                          <p:attrName>ppt_w</p:attrName>
                                        </p:attrNameLst>
                                      </p:cBhvr>
                                      <p:tavLst>
                                        <p:tav tm="0">
                                          <p:val>
                                            <p:fltVal val="0"/>
                                          </p:val>
                                        </p:tav>
                                        <p:tav tm="100000">
                                          <p:val>
                                            <p:strVal val="#ppt_w"/>
                                          </p:val>
                                        </p:tav>
                                      </p:tavLst>
                                    </p:anim>
                                    <p:anim calcmode="lin" valueType="num">
                                      <p:cBhvr>
                                        <p:cTn id="18" dur="2000" fill="hold"/>
                                        <p:tgtEl>
                                          <p:spTgt spid="34"/>
                                        </p:tgtEl>
                                        <p:attrNameLst>
                                          <p:attrName>ppt_h</p:attrName>
                                        </p:attrNameLst>
                                      </p:cBhvr>
                                      <p:tavLst>
                                        <p:tav tm="0">
                                          <p:val>
                                            <p:fltVal val="0"/>
                                          </p:val>
                                        </p:tav>
                                        <p:tav tm="100000">
                                          <p:val>
                                            <p:strVal val="#ppt_h"/>
                                          </p:val>
                                        </p:tav>
                                      </p:tavLst>
                                    </p:anim>
                                    <p:animEffect transition="in" filter="fade">
                                      <p:cBhvr>
                                        <p:cTn id="19" dur="2000"/>
                                        <p:tgtEl>
                                          <p:spTgt spid="34"/>
                                        </p:tgtEl>
                                      </p:cBhvr>
                                    </p:animEffect>
                                  </p:childTnLst>
                                </p:cTn>
                              </p:par>
                              <p:par>
                                <p:cTn id="20" presetID="53" presetClass="entr" presetSubtype="16" fill="hold" grpId="0" nodeType="withEffect">
                                  <p:stCondLst>
                                    <p:cond delay="1500"/>
                                  </p:stCondLst>
                                  <p:childTnLst>
                                    <p:set>
                                      <p:cBhvr>
                                        <p:cTn id="21" dur="1" fill="hold">
                                          <p:stCondLst>
                                            <p:cond delay="0"/>
                                          </p:stCondLst>
                                        </p:cTn>
                                        <p:tgtEl>
                                          <p:spTgt spid="35"/>
                                        </p:tgtEl>
                                        <p:attrNameLst>
                                          <p:attrName>style.visibility</p:attrName>
                                        </p:attrNameLst>
                                      </p:cBhvr>
                                      <p:to>
                                        <p:strVal val="visible"/>
                                      </p:to>
                                    </p:set>
                                    <p:anim calcmode="lin" valueType="num">
                                      <p:cBhvr>
                                        <p:cTn id="22" dur="2000" fill="hold"/>
                                        <p:tgtEl>
                                          <p:spTgt spid="35"/>
                                        </p:tgtEl>
                                        <p:attrNameLst>
                                          <p:attrName>ppt_w</p:attrName>
                                        </p:attrNameLst>
                                      </p:cBhvr>
                                      <p:tavLst>
                                        <p:tav tm="0">
                                          <p:val>
                                            <p:fltVal val="0"/>
                                          </p:val>
                                        </p:tav>
                                        <p:tav tm="100000">
                                          <p:val>
                                            <p:strVal val="#ppt_w"/>
                                          </p:val>
                                        </p:tav>
                                      </p:tavLst>
                                    </p:anim>
                                    <p:anim calcmode="lin" valueType="num">
                                      <p:cBhvr>
                                        <p:cTn id="23" dur="2000" fill="hold"/>
                                        <p:tgtEl>
                                          <p:spTgt spid="35"/>
                                        </p:tgtEl>
                                        <p:attrNameLst>
                                          <p:attrName>ppt_h</p:attrName>
                                        </p:attrNameLst>
                                      </p:cBhvr>
                                      <p:tavLst>
                                        <p:tav tm="0">
                                          <p:val>
                                            <p:fltVal val="0"/>
                                          </p:val>
                                        </p:tav>
                                        <p:tav tm="100000">
                                          <p:val>
                                            <p:strVal val="#ppt_h"/>
                                          </p:val>
                                        </p:tav>
                                      </p:tavLst>
                                    </p:anim>
                                    <p:animEffect transition="in" filter="fade">
                                      <p:cBhvr>
                                        <p:cTn id="24" dur="2000"/>
                                        <p:tgtEl>
                                          <p:spTgt spid="35"/>
                                        </p:tgtEl>
                                      </p:cBhvr>
                                    </p:animEffect>
                                  </p:childTnLst>
                                </p:cTn>
                              </p:par>
                              <p:par>
                                <p:cTn id="25" presetID="10" presetClass="exit" presetSubtype="0" fill="hold" grpId="1" nodeType="withEffect">
                                  <p:stCondLst>
                                    <p:cond delay="1500"/>
                                  </p:stCondLst>
                                  <p:childTnLst>
                                    <p:animEffect transition="out" filter="fade">
                                      <p:cBhvr>
                                        <p:cTn id="26" dur="800"/>
                                        <p:tgtEl>
                                          <p:spTgt spid="33"/>
                                        </p:tgtEl>
                                      </p:cBhvr>
                                    </p:animEffect>
                                    <p:set>
                                      <p:cBhvr>
                                        <p:cTn id="27" dur="1" fill="hold">
                                          <p:stCondLst>
                                            <p:cond delay="799"/>
                                          </p:stCondLst>
                                        </p:cTn>
                                        <p:tgtEl>
                                          <p:spTgt spid="33"/>
                                        </p:tgtEl>
                                        <p:attrNameLst>
                                          <p:attrName>style.visibility</p:attrName>
                                        </p:attrNameLst>
                                      </p:cBhvr>
                                      <p:to>
                                        <p:strVal val="hidden"/>
                                      </p:to>
                                    </p:set>
                                  </p:childTnLst>
                                </p:cTn>
                              </p:par>
                              <p:par>
                                <p:cTn id="28" presetID="10" presetClass="exit" presetSubtype="0" fill="hold" grpId="1" nodeType="withEffect">
                                  <p:stCondLst>
                                    <p:cond delay="1900"/>
                                  </p:stCondLst>
                                  <p:childTnLst>
                                    <p:animEffect transition="out" filter="fade">
                                      <p:cBhvr>
                                        <p:cTn id="29" dur="900"/>
                                        <p:tgtEl>
                                          <p:spTgt spid="32"/>
                                        </p:tgtEl>
                                      </p:cBhvr>
                                    </p:animEffect>
                                    <p:set>
                                      <p:cBhvr>
                                        <p:cTn id="30" dur="1" fill="hold">
                                          <p:stCondLst>
                                            <p:cond delay="899"/>
                                          </p:stCondLst>
                                        </p:cTn>
                                        <p:tgtEl>
                                          <p:spTgt spid="32"/>
                                        </p:tgtEl>
                                        <p:attrNameLst>
                                          <p:attrName>style.visibility</p:attrName>
                                        </p:attrNameLst>
                                      </p:cBhvr>
                                      <p:to>
                                        <p:strVal val="hidden"/>
                                      </p:to>
                                    </p:set>
                                  </p:childTnLst>
                                </p:cTn>
                              </p:par>
                              <p:par>
                                <p:cTn id="31" presetID="10" presetClass="exit" presetSubtype="0" fill="hold" grpId="1" nodeType="withEffect">
                                  <p:stCondLst>
                                    <p:cond delay="2300"/>
                                  </p:stCondLst>
                                  <p:childTnLst>
                                    <p:animEffect transition="out" filter="fade">
                                      <p:cBhvr>
                                        <p:cTn id="32" dur="1000"/>
                                        <p:tgtEl>
                                          <p:spTgt spid="34"/>
                                        </p:tgtEl>
                                      </p:cBhvr>
                                    </p:animEffect>
                                    <p:set>
                                      <p:cBhvr>
                                        <p:cTn id="33" dur="1" fill="hold">
                                          <p:stCondLst>
                                            <p:cond delay="999"/>
                                          </p:stCondLst>
                                        </p:cTn>
                                        <p:tgtEl>
                                          <p:spTgt spid="34"/>
                                        </p:tgtEl>
                                        <p:attrNameLst>
                                          <p:attrName>style.visibility</p:attrName>
                                        </p:attrNameLst>
                                      </p:cBhvr>
                                      <p:to>
                                        <p:strVal val="hidden"/>
                                      </p:to>
                                    </p:set>
                                  </p:childTnLst>
                                </p:cTn>
                              </p:par>
                              <p:par>
                                <p:cTn id="34" presetID="10" presetClass="exit" presetSubtype="0" fill="hold" grpId="1" nodeType="withEffect">
                                  <p:stCondLst>
                                    <p:cond delay="2600"/>
                                  </p:stCondLst>
                                  <p:childTnLst>
                                    <p:animEffect transition="out" filter="fade">
                                      <p:cBhvr>
                                        <p:cTn id="35" dur="1300"/>
                                        <p:tgtEl>
                                          <p:spTgt spid="35"/>
                                        </p:tgtEl>
                                      </p:cBhvr>
                                    </p:animEffect>
                                    <p:set>
                                      <p:cBhvr>
                                        <p:cTn id="36" dur="1" fill="hold">
                                          <p:stCondLst>
                                            <p:cond delay="1299"/>
                                          </p:stCondLst>
                                        </p:cTn>
                                        <p:tgtEl>
                                          <p:spTgt spid="35"/>
                                        </p:tgtEl>
                                        <p:attrNameLst>
                                          <p:attrName>style.visibility</p:attrName>
                                        </p:attrNameLst>
                                      </p:cBhvr>
                                      <p:to>
                                        <p:strVal val="hidden"/>
                                      </p:to>
                                    </p:set>
                                  </p:childTnLst>
                                </p:cTn>
                              </p:par>
                              <p:par>
                                <p:cTn id="37" presetID="53" presetClass="entr" presetSubtype="16"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anim calcmode="lin" valueType="num">
                                      <p:cBhvr>
                                        <p:cTn id="39" dur="2000" fill="hold"/>
                                        <p:tgtEl>
                                          <p:spTgt spid="37"/>
                                        </p:tgtEl>
                                        <p:attrNameLst>
                                          <p:attrName>ppt_w</p:attrName>
                                        </p:attrNameLst>
                                      </p:cBhvr>
                                      <p:tavLst>
                                        <p:tav tm="0">
                                          <p:val>
                                            <p:fltVal val="0"/>
                                          </p:val>
                                        </p:tav>
                                        <p:tav tm="100000">
                                          <p:val>
                                            <p:strVal val="#ppt_w"/>
                                          </p:val>
                                        </p:tav>
                                      </p:tavLst>
                                    </p:anim>
                                    <p:anim calcmode="lin" valueType="num">
                                      <p:cBhvr>
                                        <p:cTn id="40" dur="2000" fill="hold"/>
                                        <p:tgtEl>
                                          <p:spTgt spid="37"/>
                                        </p:tgtEl>
                                        <p:attrNameLst>
                                          <p:attrName>ppt_h</p:attrName>
                                        </p:attrNameLst>
                                      </p:cBhvr>
                                      <p:tavLst>
                                        <p:tav tm="0">
                                          <p:val>
                                            <p:fltVal val="0"/>
                                          </p:val>
                                        </p:tav>
                                        <p:tav tm="100000">
                                          <p:val>
                                            <p:strVal val="#ppt_h"/>
                                          </p:val>
                                        </p:tav>
                                      </p:tavLst>
                                    </p:anim>
                                    <p:animEffect transition="in" filter="fade">
                                      <p:cBhvr>
                                        <p:cTn id="41" dur="2000"/>
                                        <p:tgtEl>
                                          <p:spTgt spid="37"/>
                                        </p:tgtEl>
                                      </p:cBhvr>
                                    </p:animEffect>
                                  </p:childTnLst>
                                </p:cTn>
                              </p:par>
                              <p:par>
                                <p:cTn id="42" presetID="53" presetClass="entr" presetSubtype="16" fill="hold" grpId="0" nodeType="withEffect">
                                  <p:stCondLst>
                                    <p:cond delay="500"/>
                                  </p:stCondLst>
                                  <p:childTnLst>
                                    <p:set>
                                      <p:cBhvr>
                                        <p:cTn id="43" dur="1" fill="hold">
                                          <p:stCondLst>
                                            <p:cond delay="0"/>
                                          </p:stCondLst>
                                        </p:cTn>
                                        <p:tgtEl>
                                          <p:spTgt spid="36"/>
                                        </p:tgtEl>
                                        <p:attrNameLst>
                                          <p:attrName>style.visibility</p:attrName>
                                        </p:attrNameLst>
                                      </p:cBhvr>
                                      <p:to>
                                        <p:strVal val="visible"/>
                                      </p:to>
                                    </p:set>
                                    <p:anim calcmode="lin" valueType="num">
                                      <p:cBhvr>
                                        <p:cTn id="44" dur="2000" fill="hold"/>
                                        <p:tgtEl>
                                          <p:spTgt spid="36"/>
                                        </p:tgtEl>
                                        <p:attrNameLst>
                                          <p:attrName>ppt_w</p:attrName>
                                        </p:attrNameLst>
                                      </p:cBhvr>
                                      <p:tavLst>
                                        <p:tav tm="0">
                                          <p:val>
                                            <p:fltVal val="0"/>
                                          </p:val>
                                        </p:tav>
                                        <p:tav tm="100000">
                                          <p:val>
                                            <p:strVal val="#ppt_w"/>
                                          </p:val>
                                        </p:tav>
                                      </p:tavLst>
                                    </p:anim>
                                    <p:anim calcmode="lin" valueType="num">
                                      <p:cBhvr>
                                        <p:cTn id="45" dur="2000" fill="hold"/>
                                        <p:tgtEl>
                                          <p:spTgt spid="36"/>
                                        </p:tgtEl>
                                        <p:attrNameLst>
                                          <p:attrName>ppt_h</p:attrName>
                                        </p:attrNameLst>
                                      </p:cBhvr>
                                      <p:tavLst>
                                        <p:tav tm="0">
                                          <p:val>
                                            <p:fltVal val="0"/>
                                          </p:val>
                                        </p:tav>
                                        <p:tav tm="100000">
                                          <p:val>
                                            <p:strVal val="#ppt_h"/>
                                          </p:val>
                                        </p:tav>
                                      </p:tavLst>
                                    </p:anim>
                                    <p:animEffect transition="in" filter="fade">
                                      <p:cBhvr>
                                        <p:cTn id="46" dur="2000"/>
                                        <p:tgtEl>
                                          <p:spTgt spid="36"/>
                                        </p:tgtEl>
                                      </p:cBhvr>
                                    </p:animEffect>
                                  </p:childTnLst>
                                </p:cTn>
                              </p:par>
                              <p:par>
                                <p:cTn id="47" presetID="53" presetClass="entr" presetSubtype="16" fill="hold" grpId="0" nodeType="withEffect">
                                  <p:stCondLst>
                                    <p:cond delay="1000"/>
                                  </p:stCondLst>
                                  <p:childTnLst>
                                    <p:set>
                                      <p:cBhvr>
                                        <p:cTn id="48" dur="1" fill="hold">
                                          <p:stCondLst>
                                            <p:cond delay="0"/>
                                          </p:stCondLst>
                                        </p:cTn>
                                        <p:tgtEl>
                                          <p:spTgt spid="38"/>
                                        </p:tgtEl>
                                        <p:attrNameLst>
                                          <p:attrName>style.visibility</p:attrName>
                                        </p:attrNameLst>
                                      </p:cBhvr>
                                      <p:to>
                                        <p:strVal val="visible"/>
                                      </p:to>
                                    </p:set>
                                    <p:anim calcmode="lin" valueType="num">
                                      <p:cBhvr>
                                        <p:cTn id="49" dur="2000" fill="hold"/>
                                        <p:tgtEl>
                                          <p:spTgt spid="38"/>
                                        </p:tgtEl>
                                        <p:attrNameLst>
                                          <p:attrName>ppt_w</p:attrName>
                                        </p:attrNameLst>
                                      </p:cBhvr>
                                      <p:tavLst>
                                        <p:tav tm="0">
                                          <p:val>
                                            <p:fltVal val="0"/>
                                          </p:val>
                                        </p:tav>
                                        <p:tav tm="100000">
                                          <p:val>
                                            <p:strVal val="#ppt_w"/>
                                          </p:val>
                                        </p:tav>
                                      </p:tavLst>
                                    </p:anim>
                                    <p:anim calcmode="lin" valueType="num">
                                      <p:cBhvr>
                                        <p:cTn id="50" dur="2000" fill="hold"/>
                                        <p:tgtEl>
                                          <p:spTgt spid="38"/>
                                        </p:tgtEl>
                                        <p:attrNameLst>
                                          <p:attrName>ppt_h</p:attrName>
                                        </p:attrNameLst>
                                      </p:cBhvr>
                                      <p:tavLst>
                                        <p:tav tm="0">
                                          <p:val>
                                            <p:fltVal val="0"/>
                                          </p:val>
                                        </p:tav>
                                        <p:tav tm="100000">
                                          <p:val>
                                            <p:strVal val="#ppt_h"/>
                                          </p:val>
                                        </p:tav>
                                      </p:tavLst>
                                    </p:anim>
                                    <p:animEffect transition="in" filter="fade">
                                      <p:cBhvr>
                                        <p:cTn id="51" dur="2000"/>
                                        <p:tgtEl>
                                          <p:spTgt spid="38"/>
                                        </p:tgtEl>
                                      </p:cBhvr>
                                    </p:animEffect>
                                  </p:childTnLst>
                                </p:cTn>
                              </p:par>
                              <p:par>
                                <p:cTn id="52" presetID="53" presetClass="entr" presetSubtype="16" fill="hold" grpId="0" nodeType="withEffect">
                                  <p:stCondLst>
                                    <p:cond delay="1500"/>
                                  </p:stCondLst>
                                  <p:childTnLst>
                                    <p:set>
                                      <p:cBhvr>
                                        <p:cTn id="53" dur="1" fill="hold">
                                          <p:stCondLst>
                                            <p:cond delay="0"/>
                                          </p:stCondLst>
                                        </p:cTn>
                                        <p:tgtEl>
                                          <p:spTgt spid="39"/>
                                        </p:tgtEl>
                                        <p:attrNameLst>
                                          <p:attrName>style.visibility</p:attrName>
                                        </p:attrNameLst>
                                      </p:cBhvr>
                                      <p:to>
                                        <p:strVal val="visible"/>
                                      </p:to>
                                    </p:set>
                                    <p:anim calcmode="lin" valueType="num">
                                      <p:cBhvr>
                                        <p:cTn id="54" dur="2000" fill="hold"/>
                                        <p:tgtEl>
                                          <p:spTgt spid="39"/>
                                        </p:tgtEl>
                                        <p:attrNameLst>
                                          <p:attrName>ppt_w</p:attrName>
                                        </p:attrNameLst>
                                      </p:cBhvr>
                                      <p:tavLst>
                                        <p:tav tm="0">
                                          <p:val>
                                            <p:fltVal val="0"/>
                                          </p:val>
                                        </p:tav>
                                        <p:tav tm="100000">
                                          <p:val>
                                            <p:strVal val="#ppt_w"/>
                                          </p:val>
                                        </p:tav>
                                      </p:tavLst>
                                    </p:anim>
                                    <p:anim calcmode="lin" valueType="num">
                                      <p:cBhvr>
                                        <p:cTn id="55" dur="2000" fill="hold"/>
                                        <p:tgtEl>
                                          <p:spTgt spid="39"/>
                                        </p:tgtEl>
                                        <p:attrNameLst>
                                          <p:attrName>ppt_h</p:attrName>
                                        </p:attrNameLst>
                                      </p:cBhvr>
                                      <p:tavLst>
                                        <p:tav tm="0">
                                          <p:val>
                                            <p:fltVal val="0"/>
                                          </p:val>
                                        </p:tav>
                                        <p:tav tm="100000">
                                          <p:val>
                                            <p:strVal val="#ppt_h"/>
                                          </p:val>
                                        </p:tav>
                                      </p:tavLst>
                                    </p:anim>
                                    <p:animEffect transition="in" filter="fade">
                                      <p:cBhvr>
                                        <p:cTn id="56" dur="2000"/>
                                        <p:tgtEl>
                                          <p:spTgt spid="39"/>
                                        </p:tgtEl>
                                      </p:cBhvr>
                                    </p:animEffect>
                                  </p:childTnLst>
                                </p:cTn>
                              </p:par>
                              <p:par>
                                <p:cTn id="57" presetID="10" presetClass="exit" presetSubtype="0" fill="hold" grpId="1" nodeType="withEffect">
                                  <p:stCondLst>
                                    <p:cond delay="1500"/>
                                  </p:stCondLst>
                                  <p:childTnLst>
                                    <p:animEffect transition="out" filter="fade">
                                      <p:cBhvr>
                                        <p:cTn id="58" dur="800"/>
                                        <p:tgtEl>
                                          <p:spTgt spid="37"/>
                                        </p:tgtEl>
                                      </p:cBhvr>
                                    </p:animEffect>
                                    <p:set>
                                      <p:cBhvr>
                                        <p:cTn id="59" dur="1" fill="hold">
                                          <p:stCondLst>
                                            <p:cond delay="799"/>
                                          </p:stCondLst>
                                        </p:cTn>
                                        <p:tgtEl>
                                          <p:spTgt spid="37"/>
                                        </p:tgtEl>
                                        <p:attrNameLst>
                                          <p:attrName>style.visibility</p:attrName>
                                        </p:attrNameLst>
                                      </p:cBhvr>
                                      <p:to>
                                        <p:strVal val="hidden"/>
                                      </p:to>
                                    </p:set>
                                  </p:childTnLst>
                                </p:cTn>
                              </p:par>
                              <p:par>
                                <p:cTn id="60" presetID="10" presetClass="exit" presetSubtype="0" fill="hold" grpId="1" nodeType="withEffect">
                                  <p:stCondLst>
                                    <p:cond delay="1900"/>
                                  </p:stCondLst>
                                  <p:childTnLst>
                                    <p:animEffect transition="out" filter="fade">
                                      <p:cBhvr>
                                        <p:cTn id="61" dur="900"/>
                                        <p:tgtEl>
                                          <p:spTgt spid="36"/>
                                        </p:tgtEl>
                                      </p:cBhvr>
                                    </p:animEffect>
                                    <p:set>
                                      <p:cBhvr>
                                        <p:cTn id="62" dur="1" fill="hold">
                                          <p:stCondLst>
                                            <p:cond delay="899"/>
                                          </p:stCondLst>
                                        </p:cTn>
                                        <p:tgtEl>
                                          <p:spTgt spid="36"/>
                                        </p:tgtEl>
                                        <p:attrNameLst>
                                          <p:attrName>style.visibility</p:attrName>
                                        </p:attrNameLst>
                                      </p:cBhvr>
                                      <p:to>
                                        <p:strVal val="hidden"/>
                                      </p:to>
                                    </p:set>
                                  </p:childTnLst>
                                </p:cTn>
                              </p:par>
                              <p:par>
                                <p:cTn id="63" presetID="10" presetClass="exit" presetSubtype="0" fill="hold" grpId="1" nodeType="withEffect">
                                  <p:stCondLst>
                                    <p:cond delay="2300"/>
                                  </p:stCondLst>
                                  <p:childTnLst>
                                    <p:animEffect transition="out" filter="fade">
                                      <p:cBhvr>
                                        <p:cTn id="64" dur="1000"/>
                                        <p:tgtEl>
                                          <p:spTgt spid="38"/>
                                        </p:tgtEl>
                                      </p:cBhvr>
                                    </p:animEffect>
                                    <p:set>
                                      <p:cBhvr>
                                        <p:cTn id="65" dur="1" fill="hold">
                                          <p:stCondLst>
                                            <p:cond delay="999"/>
                                          </p:stCondLst>
                                        </p:cTn>
                                        <p:tgtEl>
                                          <p:spTgt spid="38"/>
                                        </p:tgtEl>
                                        <p:attrNameLst>
                                          <p:attrName>style.visibility</p:attrName>
                                        </p:attrNameLst>
                                      </p:cBhvr>
                                      <p:to>
                                        <p:strVal val="hidden"/>
                                      </p:to>
                                    </p:set>
                                  </p:childTnLst>
                                </p:cTn>
                              </p:par>
                              <p:par>
                                <p:cTn id="66" presetID="10" presetClass="exit" presetSubtype="0" fill="hold" grpId="1" nodeType="withEffect">
                                  <p:stCondLst>
                                    <p:cond delay="2600"/>
                                  </p:stCondLst>
                                  <p:childTnLst>
                                    <p:animEffect transition="out" filter="fade">
                                      <p:cBhvr>
                                        <p:cTn id="67" dur="1300"/>
                                        <p:tgtEl>
                                          <p:spTgt spid="39"/>
                                        </p:tgtEl>
                                      </p:cBhvr>
                                    </p:animEffect>
                                    <p:set>
                                      <p:cBhvr>
                                        <p:cTn id="68" dur="1" fill="hold">
                                          <p:stCondLst>
                                            <p:cond delay="1299"/>
                                          </p:stCondLst>
                                        </p:cTn>
                                        <p:tgtEl>
                                          <p:spTgt spid="39"/>
                                        </p:tgtEl>
                                        <p:attrNameLst>
                                          <p:attrName>style.visibility</p:attrName>
                                        </p:attrNameLst>
                                      </p:cBhvr>
                                      <p:to>
                                        <p:strVal val="hidden"/>
                                      </p:to>
                                    </p:set>
                                  </p:childTnLst>
                                </p:cTn>
                              </p:par>
                              <p:par>
                                <p:cTn id="69" presetID="53" presetClass="entr" presetSubtype="16" fill="hold" grpId="0" nodeType="withEffect">
                                  <p:stCondLst>
                                    <p:cond delay="0"/>
                                  </p:stCondLst>
                                  <p:childTnLst>
                                    <p:set>
                                      <p:cBhvr>
                                        <p:cTn id="70" dur="1" fill="hold">
                                          <p:stCondLst>
                                            <p:cond delay="0"/>
                                          </p:stCondLst>
                                        </p:cTn>
                                        <p:tgtEl>
                                          <p:spTgt spid="41"/>
                                        </p:tgtEl>
                                        <p:attrNameLst>
                                          <p:attrName>style.visibility</p:attrName>
                                        </p:attrNameLst>
                                      </p:cBhvr>
                                      <p:to>
                                        <p:strVal val="visible"/>
                                      </p:to>
                                    </p:set>
                                    <p:anim calcmode="lin" valueType="num">
                                      <p:cBhvr>
                                        <p:cTn id="71" dur="2000" fill="hold"/>
                                        <p:tgtEl>
                                          <p:spTgt spid="41"/>
                                        </p:tgtEl>
                                        <p:attrNameLst>
                                          <p:attrName>ppt_w</p:attrName>
                                        </p:attrNameLst>
                                      </p:cBhvr>
                                      <p:tavLst>
                                        <p:tav tm="0">
                                          <p:val>
                                            <p:fltVal val="0"/>
                                          </p:val>
                                        </p:tav>
                                        <p:tav tm="100000">
                                          <p:val>
                                            <p:strVal val="#ppt_w"/>
                                          </p:val>
                                        </p:tav>
                                      </p:tavLst>
                                    </p:anim>
                                    <p:anim calcmode="lin" valueType="num">
                                      <p:cBhvr>
                                        <p:cTn id="72" dur="2000" fill="hold"/>
                                        <p:tgtEl>
                                          <p:spTgt spid="41"/>
                                        </p:tgtEl>
                                        <p:attrNameLst>
                                          <p:attrName>ppt_h</p:attrName>
                                        </p:attrNameLst>
                                      </p:cBhvr>
                                      <p:tavLst>
                                        <p:tav tm="0">
                                          <p:val>
                                            <p:fltVal val="0"/>
                                          </p:val>
                                        </p:tav>
                                        <p:tav tm="100000">
                                          <p:val>
                                            <p:strVal val="#ppt_h"/>
                                          </p:val>
                                        </p:tav>
                                      </p:tavLst>
                                    </p:anim>
                                    <p:animEffect transition="in" filter="fade">
                                      <p:cBhvr>
                                        <p:cTn id="73" dur="2000"/>
                                        <p:tgtEl>
                                          <p:spTgt spid="41"/>
                                        </p:tgtEl>
                                      </p:cBhvr>
                                    </p:animEffect>
                                  </p:childTnLst>
                                </p:cTn>
                              </p:par>
                              <p:par>
                                <p:cTn id="74" presetID="53" presetClass="entr" presetSubtype="16" fill="hold" grpId="0" nodeType="withEffect">
                                  <p:stCondLst>
                                    <p:cond delay="500"/>
                                  </p:stCondLst>
                                  <p:childTnLst>
                                    <p:set>
                                      <p:cBhvr>
                                        <p:cTn id="75" dur="1" fill="hold">
                                          <p:stCondLst>
                                            <p:cond delay="0"/>
                                          </p:stCondLst>
                                        </p:cTn>
                                        <p:tgtEl>
                                          <p:spTgt spid="40"/>
                                        </p:tgtEl>
                                        <p:attrNameLst>
                                          <p:attrName>style.visibility</p:attrName>
                                        </p:attrNameLst>
                                      </p:cBhvr>
                                      <p:to>
                                        <p:strVal val="visible"/>
                                      </p:to>
                                    </p:set>
                                    <p:anim calcmode="lin" valueType="num">
                                      <p:cBhvr>
                                        <p:cTn id="76" dur="2000" fill="hold"/>
                                        <p:tgtEl>
                                          <p:spTgt spid="40"/>
                                        </p:tgtEl>
                                        <p:attrNameLst>
                                          <p:attrName>ppt_w</p:attrName>
                                        </p:attrNameLst>
                                      </p:cBhvr>
                                      <p:tavLst>
                                        <p:tav tm="0">
                                          <p:val>
                                            <p:fltVal val="0"/>
                                          </p:val>
                                        </p:tav>
                                        <p:tav tm="100000">
                                          <p:val>
                                            <p:strVal val="#ppt_w"/>
                                          </p:val>
                                        </p:tav>
                                      </p:tavLst>
                                    </p:anim>
                                    <p:anim calcmode="lin" valueType="num">
                                      <p:cBhvr>
                                        <p:cTn id="77" dur="2000" fill="hold"/>
                                        <p:tgtEl>
                                          <p:spTgt spid="40"/>
                                        </p:tgtEl>
                                        <p:attrNameLst>
                                          <p:attrName>ppt_h</p:attrName>
                                        </p:attrNameLst>
                                      </p:cBhvr>
                                      <p:tavLst>
                                        <p:tav tm="0">
                                          <p:val>
                                            <p:fltVal val="0"/>
                                          </p:val>
                                        </p:tav>
                                        <p:tav tm="100000">
                                          <p:val>
                                            <p:strVal val="#ppt_h"/>
                                          </p:val>
                                        </p:tav>
                                      </p:tavLst>
                                    </p:anim>
                                    <p:animEffect transition="in" filter="fade">
                                      <p:cBhvr>
                                        <p:cTn id="78" dur="2000"/>
                                        <p:tgtEl>
                                          <p:spTgt spid="40"/>
                                        </p:tgtEl>
                                      </p:cBhvr>
                                    </p:animEffect>
                                  </p:childTnLst>
                                </p:cTn>
                              </p:par>
                              <p:par>
                                <p:cTn id="79" presetID="53" presetClass="entr" presetSubtype="16" fill="hold" grpId="0" nodeType="withEffect">
                                  <p:stCondLst>
                                    <p:cond delay="1000"/>
                                  </p:stCondLst>
                                  <p:childTnLst>
                                    <p:set>
                                      <p:cBhvr>
                                        <p:cTn id="80" dur="1" fill="hold">
                                          <p:stCondLst>
                                            <p:cond delay="0"/>
                                          </p:stCondLst>
                                        </p:cTn>
                                        <p:tgtEl>
                                          <p:spTgt spid="42"/>
                                        </p:tgtEl>
                                        <p:attrNameLst>
                                          <p:attrName>style.visibility</p:attrName>
                                        </p:attrNameLst>
                                      </p:cBhvr>
                                      <p:to>
                                        <p:strVal val="visible"/>
                                      </p:to>
                                    </p:set>
                                    <p:anim calcmode="lin" valueType="num">
                                      <p:cBhvr>
                                        <p:cTn id="81" dur="2000" fill="hold"/>
                                        <p:tgtEl>
                                          <p:spTgt spid="42"/>
                                        </p:tgtEl>
                                        <p:attrNameLst>
                                          <p:attrName>ppt_w</p:attrName>
                                        </p:attrNameLst>
                                      </p:cBhvr>
                                      <p:tavLst>
                                        <p:tav tm="0">
                                          <p:val>
                                            <p:fltVal val="0"/>
                                          </p:val>
                                        </p:tav>
                                        <p:tav tm="100000">
                                          <p:val>
                                            <p:strVal val="#ppt_w"/>
                                          </p:val>
                                        </p:tav>
                                      </p:tavLst>
                                    </p:anim>
                                    <p:anim calcmode="lin" valueType="num">
                                      <p:cBhvr>
                                        <p:cTn id="82" dur="2000" fill="hold"/>
                                        <p:tgtEl>
                                          <p:spTgt spid="42"/>
                                        </p:tgtEl>
                                        <p:attrNameLst>
                                          <p:attrName>ppt_h</p:attrName>
                                        </p:attrNameLst>
                                      </p:cBhvr>
                                      <p:tavLst>
                                        <p:tav tm="0">
                                          <p:val>
                                            <p:fltVal val="0"/>
                                          </p:val>
                                        </p:tav>
                                        <p:tav tm="100000">
                                          <p:val>
                                            <p:strVal val="#ppt_h"/>
                                          </p:val>
                                        </p:tav>
                                      </p:tavLst>
                                    </p:anim>
                                    <p:animEffect transition="in" filter="fade">
                                      <p:cBhvr>
                                        <p:cTn id="83" dur="2000"/>
                                        <p:tgtEl>
                                          <p:spTgt spid="42"/>
                                        </p:tgtEl>
                                      </p:cBhvr>
                                    </p:animEffect>
                                  </p:childTnLst>
                                </p:cTn>
                              </p:par>
                              <p:par>
                                <p:cTn id="84" presetID="53" presetClass="entr" presetSubtype="16" fill="hold" grpId="0" nodeType="withEffect">
                                  <p:stCondLst>
                                    <p:cond delay="1500"/>
                                  </p:stCondLst>
                                  <p:childTnLst>
                                    <p:set>
                                      <p:cBhvr>
                                        <p:cTn id="85" dur="1" fill="hold">
                                          <p:stCondLst>
                                            <p:cond delay="0"/>
                                          </p:stCondLst>
                                        </p:cTn>
                                        <p:tgtEl>
                                          <p:spTgt spid="43"/>
                                        </p:tgtEl>
                                        <p:attrNameLst>
                                          <p:attrName>style.visibility</p:attrName>
                                        </p:attrNameLst>
                                      </p:cBhvr>
                                      <p:to>
                                        <p:strVal val="visible"/>
                                      </p:to>
                                    </p:set>
                                    <p:anim calcmode="lin" valueType="num">
                                      <p:cBhvr>
                                        <p:cTn id="86" dur="2000" fill="hold"/>
                                        <p:tgtEl>
                                          <p:spTgt spid="43"/>
                                        </p:tgtEl>
                                        <p:attrNameLst>
                                          <p:attrName>ppt_w</p:attrName>
                                        </p:attrNameLst>
                                      </p:cBhvr>
                                      <p:tavLst>
                                        <p:tav tm="0">
                                          <p:val>
                                            <p:fltVal val="0"/>
                                          </p:val>
                                        </p:tav>
                                        <p:tav tm="100000">
                                          <p:val>
                                            <p:strVal val="#ppt_w"/>
                                          </p:val>
                                        </p:tav>
                                      </p:tavLst>
                                    </p:anim>
                                    <p:anim calcmode="lin" valueType="num">
                                      <p:cBhvr>
                                        <p:cTn id="87" dur="2000" fill="hold"/>
                                        <p:tgtEl>
                                          <p:spTgt spid="43"/>
                                        </p:tgtEl>
                                        <p:attrNameLst>
                                          <p:attrName>ppt_h</p:attrName>
                                        </p:attrNameLst>
                                      </p:cBhvr>
                                      <p:tavLst>
                                        <p:tav tm="0">
                                          <p:val>
                                            <p:fltVal val="0"/>
                                          </p:val>
                                        </p:tav>
                                        <p:tav tm="100000">
                                          <p:val>
                                            <p:strVal val="#ppt_h"/>
                                          </p:val>
                                        </p:tav>
                                      </p:tavLst>
                                    </p:anim>
                                    <p:animEffect transition="in" filter="fade">
                                      <p:cBhvr>
                                        <p:cTn id="88" dur="2000"/>
                                        <p:tgtEl>
                                          <p:spTgt spid="43"/>
                                        </p:tgtEl>
                                      </p:cBhvr>
                                    </p:animEffect>
                                  </p:childTnLst>
                                </p:cTn>
                              </p:par>
                              <p:par>
                                <p:cTn id="89" presetID="10" presetClass="exit" presetSubtype="0" fill="hold" grpId="1" nodeType="withEffect">
                                  <p:stCondLst>
                                    <p:cond delay="1500"/>
                                  </p:stCondLst>
                                  <p:childTnLst>
                                    <p:animEffect transition="out" filter="fade">
                                      <p:cBhvr>
                                        <p:cTn id="90" dur="800"/>
                                        <p:tgtEl>
                                          <p:spTgt spid="41"/>
                                        </p:tgtEl>
                                      </p:cBhvr>
                                    </p:animEffect>
                                    <p:set>
                                      <p:cBhvr>
                                        <p:cTn id="91" dur="1" fill="hold">
                                          <p:stCondLst>
                                            <p:cond delay="799"/>
                                          </p:stCondLst>
                                        </p:cTn>
                                        <p:tgtEl>
                                          <p:spTgt spid="41"/>
                                        </p:tgtEl>
                                        <p:attrNameLst>
                                          <p:attrName>style.visibility</p:attrName>
                                        </p:attrNameLst>
                                      </p:cBhvr>
                                      <p:to>
                                        <p:strVal val="hidden"/>
                                      </p:to>
                                    </p:set>
                                  </p:childTnLst>
                                </p:cTn>
                              </p:par>
                              <p:par>
                                <p:cTn id="92" presetID="10" presetClass="exit" presetSubtype="0" fill="hold" grpId="1" nodeType="withEffect">
                                  <p:stCondLst>
                                    <p:cond delay="1900"/>
                                  </p:stCondLst>
                                  <p:childTnLst>
                                    <p:animEffect transition="out" filter="fade">
                                      <p:cBhvr>
                                        <p:cTn id="93" dur="900"/>
                                        <p:tgtEl>
                                          <p:spTgt spid="40"/>
                                        </p:tgtEl>
                                      </p:cBhvr>
                                    </p:animEffect>
                                    <p:set>
                                      <p:cBhvr>
                                        <p:cTn id="94" dur="1" fill="hold">
                                          <p:stCondLst>
                                            <p:cond delay="899"/>
                                          </p:stCondLst>
                                        </p:cTn>
                                        <p:tgtEl>
                                          <p:spTgt spid="40"/>
                                        </p:tgtEl>
                                        <p:attrNameLst>
                                          <p:attrName>style.visibility</p:attrName>
                                        </p:attrNameLst>
                                      </p:cBhvr>
                                      <p:to>
                                        <p:strVal val="hidden"/>
                                      </p:to>
                                    </p:set>
                                  </p:childTnLst>
                                </p:cTn>
                              </p:par>
                              <p:par>
                                <p:cTn id="95" presetID="10" presetClass="exit" presetSubtype="0" fill="hold" grpId="1" nodeType="withEffect">
                                  <p:stCondLst>
                                    <p:cond delay="2300"/>
                                  </p:stCondLst>
                                  <p:childTnLst>
                                    <p:animEffect transition="out" filter="fade">
                                      <p:cBhvr>
                                        <p:cTn id="96" dur="1000"/>
                                        <p:tgtEl>
                                          <p:spTgt spid="42"/>
                                        </p:tgtEl>
                                      </p:cBhvr>
                                    </p:animEffect>
                                    <p:set>
                                      <p:cBhvr>
                                        <p:cTn id="97" dur="1" fill="hold">
                                          <p:stCondLst>
                                            <p:cond delay="999"/>
                                          </p:stCondLst>
                                        </p:cTn>
                                        <p:tgtEl>
                                          <p:spTgt spid="42"/>
                                        </p:tgtEl>
                                        <p:attrNameLst>
                                          <p:attrName>style.visibility</p:attrName>
                                        </p:attrNameLst>
                                      </p:cBhvr>
                                      <p:to>
                                        <p:strVal val="hidden"/>
                                      </p:to>
                                    </p:set>
                                  </p:childTnLst>
                                </p:cTn>
                              </p:par>
                              <p:par>
                                <p:cTn id="98" presetID="10" presetClass="exit" presetSubtype="0" fill="hold" grpId="1" nodeType="withEffect">
                                  <p:stCondLst>
                                    <p:cond delay="2600"/>
                                  </p:stCondLst>
                                  <p:childTnLst>
                                    <p:animEffect transition="out" filter="fade">
                                      <p:cBhvr>
                                        <p:cTn id="99" dur="1300"/>
                                        <p:tgtEl>
                                          <p:spTgt spid="43"/>
                                        </p:tgtEl>
                                      </p:cBhvr>
                                    </p:animEffect>
                                    <p:set>
                                      <p:cBhvr>
                                        <p:cTn id="100" dur="1" fill="hold">
                                          <p:stCondLst>
                                            <p:cond delay="1299"/>
                                          </p:stCondLst>
                                        </p:cTn>
                                        <p:tgtEl>
                                          <p:spTgt spid="43"/>
                                        </p:tgtEl>
                                        <p:attrNameLst>
                                          <p:attrName>style.visibility</p:attrName>
                                        </p:attrNameLst>
                                      </p:cBhvr>
                                      <p:to>
                                        <p:strVal val="hidden"/>
                                      </p:to>
                                    </p:set>
                                  </p:childTnLst>
                                </p:cTn>
                              </p:par>
                              <p:par>
                                <p:cTn id="101" presetID="53" presetClass="entr" presetSubtype="16" fill="hold" grpId="0" nodeType="withEffect">
                                  <p:stCondLst>
                                    <p:cond delay="0"/>
                                  </p:stCondLst>
                                  <p:childTnLst>
                                    <p:set>
                                      <p:cBhvr>
                                        <p:cTn id="102" dur="1" fill="hold">
                                          <p:stCondLst>
                                            <p:cond delay="0"/>
                                          </p:stCondLst>
                                        </p:cTn>
                                        <p:tgtEl>
                                          <p:spTgt spid="45"/>
                                        </p:tgtEl>
                                        <p:attrNameLst>
                                          <p:attrName>style.visibility</p:attrName>
                                        </p:attrNameLst>
                                      </p:cBhvr>
                                      <p:to>
                                        <p:strVal val="visible"/>
                                      </p:to>
                                    </p:set>
                                    <p:anim calcmode="lin" valueType="num">
                                      <p:cBhvr>
                                        <p:cTn id="103" dur="2000" fill="hold"/>
                                        <p:tgtEl>
                                          <p:spTgt spid="45"/>
                                        </p:tgtEl>
                                        <p:attrNameLst>
                                          <p:attrName>ppt_w</p:attrName>
                                        </p:attrNameLst>
                                      </p:cBhvr>
                                      <p:tavLst>
                                        <p:tav tm="0">
                                          <p:val>
                                            <p:fltVal val="0"/>
                                          </p:val>
                                        </p:tav>
                                        <p:tav tm="100000">
                                          <p:val>
                                            <p:strVal val="#ppt_w"/>
                                          </p:val>
                                        </p:tav>
                                      </p:tavLst>
                                    </p:anim>
                                    <p:anim calcmode="lin" valueType="num">
                                      <p:cBhvr>
                                        <p:cTn id="104" dur="2000" fill="hold"/>
                                        <p:tgtEl>
                                          <p:spTgt spid="45"/>
                                        </p:tgtEl>
                                        <p:attrNameLst>
                                          <p:attrName>ppt_h</p:attrName>
                                        </p:attrNameLst>
                                      </p:cBhvr>
                                      <p:tavLst>
                                        <p:tav tm="0">
                                          <p:val>
                                            <p:fltVal val="0"/>
                                          </p:val>
                                        </p:tav>
                                        <p:tav tm="100000">
                                          <p:val>
                                            <p:strVal val="#ppt_h"/>
                                          </p:val>
                                        </p:tav>
                                      </p:tavLst>
                                    </p:anim>
                                    <p:animEffect transition="in" filter="fade">
                                      <p:cBhvr>
                                        <p:cTn id="105" dur="2000"/>
                                        <p:tgtEl>
                                          <p:spTgt spid="45"/>
                                        </p:tgtEl>
                                      </p:cBhvr>
                                    </p:animEffect>
                                  </p:childTnLst>
                                </p:cTn>
                              </p:par>
                              <p:par>
                                <p:cTn id="106" presetID="53" presetClass="entr" presetSubtype="16" fill="hold" grpId="0" nodeType="withEffect">
                                  <p:stCondLst>
                                    <p:cond delay="500"/>
                                  </p:stCondLst>
                                  <p:childTnLst>
                                    <p:set>
                                      <p:cBhvr>
                                        <p:cTn id="107" dur="1" fill="hold">
                                          <p:stCondLst>
                                            <p:cond delay="0"/>
                                          </p:stCondLst>
                                        </p:cTn>
                                        <p:tgtEl>
                                          <p:spTgt spid="44"/>
                                        </p:tgtEl>
                                        <p:attrNameLst>
                                          <p:attrName>style.visibility</p:attrName>
                                        </p:attrNameLst>
                                      </p:cBhvr>
                                      <p:to>
                                        <p:strVal val="visible"/>
                                      </p:to>
                                    </p:set>
                                    <p:anim calcmode="lin" valueType="num">
                                      <p:cBhvr>
                                        <p:cTn id="108" dur="2000" fill="hold"/>
                                        <p:tgtEl>
                                          <p:spTgt spid="44"/>
                                        </p:tgtEl>
                                        <p:attrNameLst>
                                          <p:attrName>ppt_w</p:attrName>
                                        </p:attrNameLst>
                                      </p:cBhvr>
                                      <p:tavLst>
                                        <p:tav tm="0">
                                          <p:val>
                                            <p:fltVal val="0"/>
                                          </p:val>
                                        </p:tav>
                                        <p:tav tm="100000">
                                          <p:val>
                                            <p:strVal val="#ppt_w"/>
                                          </p:val>
                                        </p:tav>
                                      </p:tavLst>
                                    </p:anim>
                                    <p:anim calcmode="lin" valueType="num">
                                      <p:cBhvr>
                                        <p:cTn id="109" dur="2000" fill="hold"/>
                                        <p:tgtEl>
                                          <p:spTgt spid="44"/>
                                        </p:tgtEl>
                                        <p:attrNameLst>
                                          <p:attrName>ppt_h</p:attrName>
                                        </p:attrNameLst>
                                      </p:cBhvr>
                                      <p:tavLst>
                                        <p:tav tm="0">
                                          <p:val>
                                            <p:fltVal val="0"/>
                                          </p:val>
                                        </p:tav>
                                        <p:tav tm="100000">
                                          <p:val>
                                            <p:strVal val="#ppt_h"/>
                                          </p:val>
                                        </p:tav>
                                      </p:tavLst>
                                    </p:anim>
                                    <p:animEffect transition="in" filter="fade">
                                      <p:cBhvr>
                                        <p:cTn id="110" dur="2000"/>
                                        <p:tgtEl>
                                          <p:spTgt spid="44"/>
                                        </p:tgtEl>
                                      </p:cBhvr>
                                    </p:animEffect>
                                  </p:childTnLst>
                                </p:cTn>
                              </p:par>
                              <p:par>
                                <p:cTn id="111" presetID="53" presetClass="entr" presetSubtype="16" fill="hold" grpId="0" nodeType="withEffect">
                                  <p:stCondLst>
                                    <p:cond delay="1000"/>
                                  </p:stCondLst>
                                  <p:childTnLst>
                                    <p:set>
                                      <p:cBhvr>
                                        <p:cTn id="112" dur="1" fill="hold">
                                          <p:stCondLst>
                                            <p:cond delay="0"/>
                                          </p:stCondLst>
                                        </p:cTn>
                                        <p:tgtEl>
                                          <p:spTgt spid="46"/>
                                        </p:tgtEl>
                                        <p:attrNameLst>
                                          <p:attrName>style.visibility</p:attrName>
                                        </p:attrNameLst>
                                      </p:cBhvr>
                                      <p:to>
                                        <p:strVal val="visible"/>
                                      </p:to>
                                    </p:set>
                                    <p:anim calcmode="lin" valueType="num">
                                      <p:cBhvr>
                                        <p:cTn id="113" dur="2000" fill="hold"/>
                                        <p:tgtEl>
                                          <p:spTgt spid="46"/>
                                        </p:tgtEl>
                                        <p:attrNameLst>
                                          <p:attrName>ppt_w</p:attrName>
                                        </p:attrNameLst>
                                      </p:cBhvr>
                                      <p:tavLst>
                                        <p:tav tm="0">
                                          <p:val>
                                            <p:fltVal val="0"/>
                                          </p:val>
                                        </p:tav>
                                        <p:tav tm="100000">
                                          <p:val>
                                            <p:strVal val="#ppt_w"/>
                                          </p:val>
                                        </p:tav>
                                      </p:tavLst>
                                    </p:anim>
                                    <p:anim calcmode="lin" valueType="num">
                                      <p:cBhvr>
                                        <p:cTn id="114" dur="2000" fill="hold"/>
                                        <p:tgtEl>
                                          <p:spTgt spid="46"/>
                                        </p:tgtEl>
                                        <p:attrNameLst>
                                          <p:attrName>ppt_h</p:attrName>
                                        </p:attrNameLst>
                                      </p:cBhvr>
                                      <p:tavLst>
                                        <p:tav tm="0">
                                          <p:val>
                                            <p:fltVal val="0"/>
                                          </p:val>
                                        </p:tav>
                                        <p:tav tm="100000">
                                          <p:val>
                                            <p:strVal val="#ppt_h"/>
                                          </p:val>
                                        </p:tav>
                                      </p:tavLst>
                                    </p:anim>
                                    <p:animEffect transition="in" filter="fade">
                                      <p:cBhvr>
                                        <p:cTn id="115" dur="2000"/>
                                        <p:tgtEl>
                                          <p:spTgt spid="46"/>
                                        </p:tgtEl>
                                      </p:cBhvr>
                                    </p:animEffect>
                                  </p:childTnLst>
                                </p:cTn>
                              </p:par>
                              <p:par>
                                <p:cTn id="116" presetID="53" presetClass="entr" presetSubtype="16" fill="hold" grpId="0" nodeType="withEffect">
                                  <p:stCondLst>
                                    <p:cond delay="1500"/>
                                  </p:stCondLst>
                                  <p:childTnLst>
                                    <p:set>
                                      <p:cBhvr>
                                        <p:cTn id="117" dur="1" fill="hold">
                                          <p:stCondLst>
                                            <p:cond delay="0"/>
                                          </p:stCondLst>
                                        </p:cTn>
                                        <p:tgtEl>
                                          <p:spTgt spid="47"/>
                                        </p:tgtEl>
                                        <p:attrNameLst>
                                          <p:attrName>style.visibility</p:attrName>
                                        </p:attrNameLst>
                                      </p:cBhvr>
                                      <p:to>
                                        <p:strVal val="visible"/>
                                      </p:to>
                                    </p:set>
                                    <p:anim calcmode="lin" valueType="num">
                                      <p:cBhvr>
                                        <p:cTn id="118" dur="2000" fill="hold"/>
                                        <p:tgtEl>
                                          <p:spTgt spid="47"/>
                                        </p:tgtEl>
                                        <p:attrNameLst>
                                          <p:attrName>ppt_w</p:attrName>
                                        </p:attrNameLst>
                                      </p:cBhvr>
                                      <p:tavLst>
                                        <p:tav tm="0">
                                          <p:val>
                                            <p:fltVal val="0"/>
                                          </p:val>
                                        </p:tav>
                                        <p:tav tm="100000">
                                          <p:val>
                                            <p:strVal val="#ppt_w"/>
                                          </p:val>
                                        </p:tav>
                                      </p:tavLst>
                                    </p:anim>
                                    <p:anim calcmode="lin" valueType="num">
                                      <p:cBhvr>
                                        <p:cTn id="119" dur="2000" fill="hold"/>
                                        <p:tgtEl>
                                          <p:spTgt spid="47"/>
                                        </p:tgtEl>
                                        <p:attrNameLst>
                                          <p:attrName>ppt_h</p:attrName>
                                        </p:attrNameLst>
                                      </p:cBhvr>
                                      <p:tavLst>
                                        <p:tav tm="0">
                                          <p:val>
                                            <p:fltVal val="0"/>
                                          </p:val>
                                        </p:tav>
                                        <p:tav tm="100000">
                                          <p:val>
                                            <p:strVal val="#ppt_h"/>
                                          </p:val>
                                        </p:tav>
                                      </p:tavLst>
                                    </p:anim>
                                    <p:animEffect transition="in" filter="fade">
                                      <p:cBhvr>
                                        <p:cTn id="120" dur="2000"/>
                                        <p:tgtEl>
                                          <p:spTgt spid="47"/>
                                        </p:tgtEl>
                                      </p:cBhvr>
                                    </p:animEffect>
                                  </p:childTnLst>
                                </p:cTn>
                              </p:par>
                              <p:par>
                                <p:cTn id="121" presetID="10" presetClass="exit" presetSubtype="0" fill="hold" grpId="1" nodeType="withEffect">
                                  <p:stCondLst>
                                    <p:cond delay="1500"/>
                                  </p:stCondLst>
                                  <p:childTnLst>
                                    <p:animEffect transition="out" filter="fade">
                                      <p:cBhvr>
                                        <p:cTn id="122" dur="800"/>
                                        <p:tgtEl>
                                          <p:spTgt spid="45"/>
                                        </p:tgtEl>
                                      </p:cBhvr>
                                    </p:animEffect>
                                    <p:set>
                                      <p:cBhvr>
                                        <p:cTn id="123" dur="1" fill="hold">
                                          <p:stCondLst>
                                            <p:cond delay="799"/>
                                          </p:stCondLst>
                                        </p:cTn>
                                        <p:tgtEl>
                                          <p:spTgt spid="45"/>
                                        </p:tgtEl>
                                        <p:attrNameLst>
                                          <p:attrName>style.visibility</p:attrName>
                                        </p:attrNameLst>
                                      </p:cBhvr>
                                      <p:to>
                                        <p:strVal val="hidden"/>
                                      </p:to>
                                    </p:set>
                                  </p:childTnLst>
                                </p:cTn>
                              </p:par>
                              <p:par>
                                <p:cTn id="124" presetID="10" presetClass="exit" presetSubtype="0" fill="hold" grpId="1" nodeType="withEffect">
                                  <p:stCondLst>
                                    <p:cond delay="1900"/>
                                  </p:stCondLst>
                                  <p:childTnLst>
                                    <p:animEffect transition="out" filter="fade">
                                      <p:cBhvr>
                                        <p:cTn id="125" dur="900"/>
                                        <p:tgtEl>
                                          <p:spTgt spid="44"/>
                                        </p:tgtEl>
                                      </p:cBhvr>
                                    </p:animEffect>
                                    <p:set>
                                      <p:cBhvr>
                                        <p:cTn id="126" dur="1" fill="hold">
                                          <p:stCondLst>
                                            <p:cond delay="899"/>
                                          </p:stCondLst>
                                        </p:cTn>
                                        <p:tgtEl>
                                          <p:spTgt spid="44"/>
                                        </p:tgtEl>
                                        <p:attrNameLst>
                                          <p:attrName>style.visibility</p:attrName>
                                        </p:attrNameLst>
                                      </p:cBhvr>
                                      <p:to>
                                        <p:strVal val="hidden"/>
                                      </p:to>
                                    </p:set>
                                  </p:childTnLst>
                                </p:cTn>
                              </p:par>
                              <p:par>
                                <p:cTn id="127" presetID="10" presetClass="exit" presetSubtype="0" fill="hold" grpId="1" nodeType="withEffect">
                                  <p:stCondLst>
                                    <p:cond delay="2300"/>
                                  </p:stCondLst>
                                  <p:childTnLst>
                                    <p:animEffect transition="out" filter="fade">
                                      <p:cBhvr>
                                        <p:cTn id="128" dur="1000"/>
                                        <p:tgtEl>
                                          <p:spTgt spid="46"/>
                                        </p:tgtEl>
                                      </p:cBhvr>
                                    </p:animEffect>
                                    <p:set>
                                      <p:cBhvr>
                                        <p:cTn id="129" dur="1" fill="hold">
                                          <p:stCondLst>
                                            <p:cond delay="999"/>
                                          </p:stCondLst>
                                        </p:cTn>
                                        <p:tgtEl>
                                          <p:spTgt spid="46"/>
                                        </p:tgtEl>
                                        <p:attrNameLst>
                                          <p:attrName>style.visibility</p:attrName>
                                        </p:attrNameLst>
                                      </p:cBhvr>
                                      <p:to>
                                        <p:strVal val="hidden"/>
                                      </p:to>
                                    </p:set>
                                  </p:childTnLst>
                                </p:cTn>
                              </p:par>
                              <p:par>
                                <p:cTn id="130" presetID="10" presetClass="exit" presetSubtype="0" fill="hold" grpId="1" nodeType="withEffect">
                                  <p:stCondLst>
                                    <p:cond delay="2600"/>
                                  </p:stCondLst>
                                  <p:childTnLst>
                                    <p:animEffect transition="out" filter="fade">
                                      <p:cBhvr>
                                        <p:cTn id="131" dur="1300"/>
                                        <p:tgtEl>
                                          <p:spTgt spid="47"/>
                                        </p:tgtEl>
                                      </p:cBhvr>
                                    </p:animEffect>
                                    <p:set>
                                      <p:cBhvr>
                                        <p:cTn id="132" dur="1" fill="hold">
                                          <p:stCondLst>
                                            <p:cond delay="1299"/>
                                          </p:stCondLst>
                                        </p:cTn>
                                        <p:tgtEl>
                                          <p:spTgt spid="4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2" grpId="1" animBg="1"/>
      <p:bldP spid="33" grpId="0" animBg="1"/>
      <p:bldP spid="33" grpId="1" animBg="1"/>
      <p:bldP spid="34" grpId="0" animBg="1"/>
      <p:bldP spid="34" grpId="1" animBg="1"/>
      <p:bldP spid="35" grpId="0" animBg="1"/>
      <p:bldP spid="35" grpId="1" animBg="1"/>
      <p:bldP spid="36" grpId="0" animBg="1"/>
      <p:bldP spid="36" grpId="1" animBg="1"/>
      <p:bldP spid="37" grpId="0" animBg="1"/>
      <p:bldP spid="37" grpId="1" animBg="1"/>
      <p:bldP spid="38" grpId="0" animBg="1"/>
      <p:bldP spid="38" grpId="1" animBg="1"/>
      <p:bldP spid="39" grpId="0" animBg="1"/>
      <p:bldP spid="39" grpId="1" animBg="1"/>
      <p:bldP spid="40" grpId="0" animBg="1"/>
      <p:bldP spid="40" grpId="1" animBg="1"/>
      <p:bldP spid="41" grpId="0" animBg="1"/>
      <p:bldP spid="41" grpId="1" animBg="1"/>
      <p:bldP spid="42" grpId="0" animBg="1"/>
      <p:bldP spid="42" grpId="1" animBg="1"/>
      <p:bldP spid="43" grpId="0" animBg="1"/>
      <p:bldP spid="43" grpId="1" animBg="1"/>
      <p:bldP spid="44" grpId="0" animBg="1"/>
      <p:bldP spid="44" grpId="1" animBg="1"/>
      <p:bldP spid="45" grpId="0" animBg="1"/>
      <p:bldP spid="45" grpId="1" animBg="1"/>
      <p:bldP spid="46" grpId="0" animBg="1"/>
      <p:bldP spid="46" grpId="1" animBg="1"/>
      <p:bldP spid="47" grpId="0" animBg="1"/>
      <p:bldP spid="47"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ítol 6">
            <a:extLst>
              <a:ext uri="{FF2B5EF4-FFF2-40B4-BE49-F238E27FC236}">
                <a16:creationId xmlns:a16="http://schemas.microsoft.com/office/drawing/2014/main" id="{B0991716-EF1D-4F1A-B7C7-9C8710C2FBF2}"/>
              </a:ext>
            </a:extLst>
          </p:cNvPr>
          <p:cNvSpPr txBox="1">
            <a:spLocks/>
          </p:cNvSpPr>
          <p:nvPr/>
        </p:nvSpPr>
        <p:spPr>
          <a:xfrm>
            <a:off x="412302" y="3132467"/>
            <a:ext cx="3031715" cy="1296287"/>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tx1"/>
                </a:solidFill>
                <a:effectLst/>
                <a:latin typeface="+mn-lt"/>
                <a:ea typeface="+mj-ea"/>
                <a:cs typeface="+mj-cs"/>
              </a:defRPr>
            </a:lvl1pPr>
          </a:lstStyle>
          <a:p>
            <a:r>
              <a:rPr lang="en-GB" sz="2000" dirty="0"/>
              <a:t>      = Triggering node</a:t>
            </a:r>
          </a:p>
          <a:p>
            <a:endParaRPr lang="en-GB" sz="700" dirty="0"/>
          </a:p>
          <a:p>
            <a:r>
              <a:rPr lang="en-GB" sz="2000" dirty="0"/>
              <a:t>      = Node with tone </a:t>
            </a:r>
            <a:r>
              <a:rPr lang="en-GB" sz="2000" b="1" dirty="0"/>
              <a:t>OFF</a:t>
            </a:r>
          </a:p>
          <a:p>
            <a:endParaRPr lang="en-GB" sz="700" dirty="0"/>
          </a:p>
          <a:p>
            <a:r>
              <a:rPr lang="en-GB" sz="2000" dirty="0"/>
              <a:t>      = Node with tone </a:t>
            </a:r>
            <a:r>
              <a:rPr lang="en-GB" sz="2000" b="1" dirty="0"/>
              <a:t>ON</a:t>
            </a:r>
          </a:p>
        </p:txBody>
      </p:sp>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Tone Channel</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34</a:t>
            </a:fld>
            <a:endParaRPr lang="en-US" noProof="1"/>
          </a:p>
        </p:txBody>
      </p:sp>
      <p:sp>
        <p:nvSpPr>
          <p:cNvPr id="18" name="Elipse 2">
            <a:extLst>
              <a:ext uri="{FF2B5EF4-FFF2-40B4-BE49-F238E27FC236}">
                <a16:creationId xmlns:a16="http://schemas.microsoft.com/office/drawing/2014/main" id="{63F01AE5-E0B9-4A1E-B050-56C312A7A833}"/>
              </a:ext>
            </a:extLst>
          </p:cNvPr>
          <p:cNvSpPr/>
          <p:nvPr/>
        </p:nvSpPr>
        <p:spPr>
          <a:xfrm>
            <a:off x="5613165" y="2481282"/>
            <a:ext cx="687287" cy="687287"/>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dirty="0"/>
          </a:p>
        </p:txBody>
      </p:sp>
      <p:sp>
        <p:nvSpPr>
          <p:cNvPr id="19" name="Elipse 12">
            <a:extLst>
              <a:ext uri="{FF2B5EF4-FFF2-40B4-BE49-F238E27FC236}">
                <a16:creationId xmlns:a16="http://schemas.microsoft.com/office/drawing/2014/main" id="{F5B6F584-9864-4043-9DEF-5CDCB8742F8C}"/>
              </a:ext>
            </a:extLst>
          </p:cNvPr>
          <p:cNvSpPr/>
          <p:nvPr/>
        </p:nvSpPr>
        <p:spPr>
          <a:xfrm>
            <a:off x="6918012" y="1603908"/>
            <a:ext cx="687287" cy="687287"/>
          </a:xfrm>
          <a:prstGeom prst="ellipse">
            <a:avLst/>
          </a:prstGeom>
          <a:solidFill>
            <a:schemeClr val="bg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0" name="Elipse 13">
            <a:extLst>
              <a:ext uri="{FF2B5EF4-FFF2-40B4-BE49-F238E27FC236}">
                <a16:creationId xmlns:a16="http://schemas.microsoft.com/office/drawing/2014/main" id="{A5B1D50F-6270-4843-BF96-F5EF3AEFEEE2}"/>
              </a:ext>
            </a:extLst>
          </p:cNvPr>
          <p:cNvSpPr/>
          <p:nvPr/>
        </p:nvSpPr>
        <p:spPr>
          <a:xfrm>
            <a:off x="3833966" y="2721239"/>
            <a:ext cx="687287" cy="687287"/>
          </a:xfrm>
          <a:prstGeom prst="ellipse">
            <a:avLst/>
          </a:prstGeom>
          <a:solidFill>
            <a:srgbClr val="5B9BD5"/>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1" name="Elipse 14">
            <a:extLst>
              <a:ext uri="{FF2B5EF4-FFF2-40B4-BE49-F238E27FC236}">
                <a16:creationId xmlns:a16="http://schemas.microsoft.com/office/drawing/2014/main" id="{184461F0-C6F3-4668-8800-4CE30335B4A9}"/>
              </a:ext>
            </a:extLst>
          </p:cNvPr>
          <p:cNvSpPr/>
          <p:nvPr/>
        </p:nvSpPr>
        <p:spPr>
          <a:xfrm>
            <a:off x="6833532" y="3525853"/>
            <a:ext cx="687287" cy="687287"/>
          </a:xfrm>
          <a:prstGeom prst="ellipse">
            <a:avLst/>
          </a:prstGeom>
          <a:solidFill>
            <a:schemeClr val="bg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2" name="Elipse 15">
            <a:extLst>
              <a:ext uri="{FF2B5EF4-FFF2-40B4-BE49-F238E27FC236}">
                <a16:creationId xmlns:a16="http://schemas.microsoft.com/office/drawing/2014/main" id="{25805CDE-E03E-47B6-BC30-E9D1B1EA03EB}"/>
              </a:ext>
            </a:extLst>
          </p:cNvPr>
          <p:cNvSpPr/>
          <p:nvPr/>
        </p:nvSpPr>
        <p:spPr>
          <a:xfrm>
            <a:off x="4757826" y="3845534"/>
            <a:ext cx="687287" cy="687287"/>
          </a:xfrm>
          <a:prstGeom prst="ellipse">
            <a:avLst/>
          </a:prstGeom>
          <a:solidFill>
            <a:schemeClr val="bg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6" name="Elipse 22">
            <a:extLst>
              <a:ext uri="{FF2B5EF4-FFF2-40B4-BE49-F238E27FC236}">
                <a16:creationId xmlns:a16="http://schemas.microsoft.com/office/drawing/2014/main" id="{123E42D7-2904-4905-87F7-DE49DBF96033}"/>
              </a:ext>
            </a:extLst>
          </p:cNvPr>
          <p:cNvSpPr/>
          <p:nvPr/>
        </p:nvSpPr>
        <p:spPr>
          <a:xfrm>
            <a:off x="492840" y="3683337"/>
            <a:ext cx="243080" cy="245146"/>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7" name="Elipse 23">
            <a:extLst>
              <a:ext uri="{FF2B5EF4-FFF2-40B4-BE49-F238E27FC236}">
                <a16:creationId xmlns:a16="http://schemas.microsoft.com/office/drawing/2014/main" id="{1699D5CD-3358-406E-8EC3-D1A32AE6CAE2}"/>
              </a:ext>
            </a:extLst>
          </p:cNvPr>
          <p:cNvSpPr/>
          <p:nvPr/>
        </p:nvSpPr>
        <p:spPr>
          <a:xfrm>
            <a:off x="492840" y="4090361"/>
            <a:ext cx="243080" cy="245146"/>
          </a:xfrm>
          <a:prstGeom prst="ellipse">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8" name="Elipse 22">
            <a:extLst>
              <a:ext uri="{FF2B5EF4-FFF2-40B4-BE49-F238E27FC236}">
                <a16:creationId xmlns:a16="http://schemas.microsoft.com/office/drawing/2014/main" id="{1EEF7A58-82FA-42A7-AC69-82F494D1BCF9}"/>
              </a:ext>
            </a:extLst>
          </p:cNvPr>
          <p:cNvSpPr/>
          <p:nvPr/>
        </p:nvSpPr>
        <p:spPr>
          <a:xfrm>
            <a:off x="492840" y="3270925"/>
            <a:ext cx="243080" cy="245146"/>
          </a:xfrm>
          <a:prstGeom prst="ellipse">
            <a:avLst/>
          </a:prstGeom>
          <a:solidFill>
            <a:srgbClr val="AFABAB"/>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9" name="CuadroTexto 4">
            <a:extLst>
              <a:ext uri="{FF2B5EF4-FFF2-40B4-BE49-F238E27FC236}">
                <a16:creationId xmlns:a16="http://schemas.microsoft.com/office/drawing/2014/main" id="{0F85D114-BE87-40D7-9B0F-5B31F7CBC203}"/>
              </a:ext>
            </a:extLst>
          </p:cNvPr>
          <p:cNvSpPr txBox="1"/>
          <p:nvPr/>
        </p:nvSpPr>
        <p:spPr>
          <a:xfrm>
            <a:off x="374724" y="923217"/>
            <a:ext cx="8140626" cy="830997"/>
          </a:xfrm>
          <a:prstGeom prst="rect">
            <a:avLst/>
          </a:prstGeom>
          <a:noFill/>
        </p:spPr>
        <p:txBody>
          <a:bodyPr wrap="square" rtlCol="0">
            <a:spAutoFit/>
          </a:bodyPr>
          <a:lstStyle/>
          <a:p>
            <a:r>
              <a:rPr lang="es-ES" sz="2400" b="1" u="sng" dirty="0"/>
              <a:t>STEP 3:</a:t>
            </a:r>
            <a:r>
              <a:rPr lang="es-ES" sz="2400" b="1" dirty="0"/>
              <a:t> </a:t>
            </a:r>
            <a:r>
              <a:rPr lang="es-ES" sz="2400" dirty="0"/>
              <a:t>After a </a:t>
            </a:r>
            <a:r>
              <a:rPr lang="es-ES" sz="2400" dirty="0" err="1"/>
              <a:t>node</a:t>
            </a:r>
            <a:r>
              <a:rPr lang="es-ES" sz="2400" dirty="0"/>
              <a:t> has </a:t>
            </a:r>
            <a:r>
              <a:rPr lang="es-ES" sz="2400" dirty="0" err="1"/>
              <a:t>finished</a:t>
            </a:r>
            <a:r>
              <a:rPr lang="es-ES" sz="2400" dirty="0"/>
              <a:t> </a:t>
            </a:r>
            <a:r>
              <a:rPr lang="es-ES" sz="2400" dirty="0" err="1"/>
              <a:t>processing</a:t>
            </a:r>
            <a:r>
              <a:rPr lang="es-ES" sz="2400" dirty="0"/>
              <a:t> </a:t>
            </a:r>
            <a:r>
              <a:rPr lang="es-ES" sz="2400" dirty="0" err="1"/>
              <a:t>the</a:t>
            </a:r>
            <a:r>
              <a:rPr lang="es-ES" sz="2400" dirty="0"/>
              <a:t> </a:t>
            </a:r>
            <a:r>
              <a:rPr lang="es-ES" sz="2400" dirty="0" err="1"/>
              <a:t>message</a:t>
            </a:r>
            <a:r>
              <a:rPr lang="es-ES" sz="2400" dirty="0"/>
              <a:t>, </a:t>
            </a:r>
            <a:r>
              <a:rPr lang="es-ES" sz="2400" dirty="0" err="1"/>
              <a:t>it</a:t>
            </a:r>
            <a:r>
              <a:rPr lang="es-ES" sz="2400" dirty="0"/>
              <a:t> </a:t>
            </a:r>
            <a:r>
              <a:rPr lang="es-ES" sz="2400" dirty="0" err="1"/>
              <a:t>turns</a:t>
            </a:r>
            <a:r>
              <a:rPr lang="es-ES" sz="2400" dirty="0"/>
              <a:t> </a:t>
            </a:r>
            <a:r>
              <a:rPr lang="es-ES" sz="2400" dirty="0" err="1"/>
              <a:t>its</a:t>
            </a:r>
            <a:r>
              <a:rPr lang="es-ES" sz="2400" dirty="0"/>
              <a:t> </a:t>
            </a:r>
            <a:r>
              <a:rPr lang="es-ES" sz="2400" dirty="0" err="1"/>
              <a:t>tone</a:t>
            </a:r>
            <a:r>
              <a:rPr lang="es-ES" sz="2400" dirty="0"/>
              <a:t> </a:t>
            </a:r>
            <a:r>
              <a:rPr lang="es-ES" sz="2400" dirty="0" err="1"/>
              <a:t>channel</a:t>
            </a:r>
            <a:r>
              <a:rPr lang="es-ES" sz="2400" dirty="0"/>
              <a:t> OFF</a:t>
            </a:r>
          </a:p>
        </p:txBody>
      </p:sp>
      <p:sp>
        <p:nvSpPr>
          <p:cNvPr id="32" name="Elipse 16">
            <a:extLst>
              <a:ext uri="{FF2B5EF4-FFF2-40B4-BE49-F238E27FC236}">
                <a16:creationId xmlns:a16="http://schemas.microsoft.com/office/drawing/2014/main" id="{E84B87E4-A1CF-4DD9-A019-D4CF073B65A3}"/>
              </a:ext>
            </a:extLst>
          </p:cNvPr>
          <p:cNvSpPr/>
          <p:nvPr/>
        </p:nvSpPr>
        <p:spPr>
          <a:xfrm>
            <a:off x="3547178" y="2409963"/>
            <a:ext cx="1286579" cy="13101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33" name="Elipse 17">
            <a:extLst>
              <a:ext uri="{FF2B5EF4-FFF2-40B4-BE49-F238E27FC236}">
                <a16:creationId xmlns:a16="http://schemas.microsoft.com/office/drawing/2014/main" id="{78D02C5B-1A0A-42C3-8EDC-091050BA7D0D}"/>
              </a:ext>
            </a:extLst>
          </p:cNvPr>
          <p:cNvSpPr/>
          <p:nvPr/>
        </p:nvSpPr>
        <p:spPr>
          <a:xfrm>
            <a:off x="3324768" y="2206931"/>
            <a:ext cx="1731401" cy="17240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34" name="Elipse 16">
            <a:extLst>
              <a:ext uri="{FF2B5EF4-FFF2-40B4-BE49-F238E27FC236}">
                <a16:creationId xmlns:a16="http://schemas.microsoft.com/office/drawing/2014/main" id="{23CE96BB-F269-4C57-A660-FF411228005D}"/>
              </a:ext>
            </a:extLst>
          </p:cNvPr>
          <p:cNvSpPr/>
          <p:nvPr/>
        </p:nvSpPr>
        <p:spPr>
          <a:xfrm>
            <a:off x="3700733" y="2578764"/>
            <a:ext cx="941015" cy="95827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35" name="Elipse 16">
            <a:extLst>
              <a:ext uri="{FF2B5EF4-FFF2-40B4-BE49-F238E27FC236}">
                <a16:creationId xmlns:a16="http://schemas.microsoft.com/office/drawing/2014/main" id="{3E027380-360A-47EE-A660-1A96F0ED8078}"/>
              </a:ext>
            </a:extLst>
          </p:cNvPr>
          <p:cNvSpPr/>
          <p:nvPr/>
        </p:nvSpPr>
        <p:spPr>
          <a:xfrm>
            <a:off x="3919303" y="2807613"/>
            <a:ext cx="491560" cy="50057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Tree>
    <p:custDataLst>
      <p:tags r:id="rId1"/>
    </p:custDataLst>
    <p:extLst>
      <p:ext uri="{BB962C8B-B14F-4D97-AF65-F5344CB8AC3E}">
        <p14:creationId xmlns:p14="http://schemas.microsoft.com/office/powerpoint/2010/main" val="105159565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2000" fill="hold"/>
                                        <p:tgtEl>
                                          <p:spTgt spid="33"/>
                                        </p:tgtEl>
                                        <p:attrNameLst>
                                          <p:attrName>ppt_w</p:attrName>
                                        </p:attrNameLst>
                                      </p:cBhvr>
                                      <p:tavLst>
                                        <p:tav tm="0">
                                          <p:val>
                                            <p:fltVal val="0"/>
                                          </p:val>
                                        </p:tav>
                                        <p:tav tm="100000">
                                          <p:val>
                                            <p:strVal val="#ppt_w"/>
                                          </p:val>
                                        </p:tav>
                                      </p:tavLst>
                                    </p:anim>
                                    <p:anim calcmode="lin" valueType="num">
                                      <p:cBhvr>
                                        <p:cTn id="8" dur="2000" fill="hold"/>
                                        <p:tgtEl>
                                          <p:spTgt spid="33"/>
                                        </p:tgtEl>
                                        <p:attrNameLst>
                                          <p:attrName>ppt_h</p:attrName>
                                        </p:attrNameLst>
                                      </p:cBhvr>
                                      <p:tavLst>
                                        <p:tav tm="0">
                                          <p:val>
                                            <p:fltVal val="0"/>
                                          </p:val>
                                        </p:tav>
                                        <p:tav tm="100000">
                                          <p:val>
                                            <p:strVal val="#ppt_h"/>
                                          </p:val>
                                        </p:tav>
                                      </p:tavLst>
                                    </p:anim>
                                    <p:animEffect transition="in" filter="fade">
                                      <p:cBhvr>
                                        <p:cTn id="9" dur="2000"/>
                                        <p:tgtEl>
                                          <p:spTgt spid="33"/>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32"/>
                                        </p:tgtEl>
                                        <p:attrNameLst>
                                          <p:attrName>style.visibility</p:attrName>
                                        </p:attrNameLst>
                                      </p:cBhvr>
                                      <p:to>
                                        <p:strVal val="visible"/>
                                      </p:to>
                                    </p:set>
                                    <p:anim calcmode="lin" valueType="num">
                                      <p:cBhvr>
                                        <p:cTn id="12" dur="2000" fill="hold"/>
                                        <p:tgtEl>
                                          <p:spTgt spid="32"/>
                                        </p:tgtEl>
                                        <p:attrNameLst>
                                          <p:attrName>ppt_w</p:attrName>
                                        </p:attrNameLst>
                                      </p:cBhvr>
                                      <p:tavLst>
                                        <p:tav tm="0">
                                          <p:val>
                                            <p:fltVal val="0"/>
                                          </p:val>
                                        </p:tav>
                                        <p:tav tm="100000">
                                          <p:val>
                                            <p:strVal val="#ppt_w"/>
                                          </p:val>
                                        </p:tav>
                                      </p:tavLst>
                                    </p:anim>
                                    <p:anim calcmode="lin" valueType="num">
                                      <p:cBhvr>
                                        <p:cTn id="13" dur="2000" fill="hold"/>
                                        <p:tgtEl>
                                          <p:spTgt spid="32"/>
                                        </p:tgtEl>
                                        <p:attrNameLst>
                                          <p:attrName>ppt_h</p:attrName>
                                        </p:attrNameLst>
                                      </p:cBhvr>
                                      <p:tavLst>
                                        <p:tav tm="0">
                                          <p:val>
                                            <p:fltVal val="0"/>
                                          </p:val>
                                        </p:tav>
                                        <p:tav tm="100000">
                                          <p:val>
                                            <p:strVal val="#ppt_h"/>
                                          </p:val>
                                        </p:tav>
                                      </p:tavLst>
                                    </p:anim>
                                    <p:animEffect transition="in" filter="fade">
                                      <p:cBhvr>
                                        <p:cTn id="14" dur="2000"/>
                                        <p:tgtEl>
                                          <p:spTgt spid="32"/>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34"/>
                                        </p:tgtEl>
                                        <p:attrNameLst>
                                          <p:attrName>style.visibility</p:attrName>
                                        </p:attrNameLst>
                                      </p:cBhvr>
                                      <p:to>
                                        <p:strVal val="visible"/>
                                      </p:to>
                                    </p:set>
                                    <p:anim calcmode="lin" valueType="num">
                                      <p:cBhvr>
                                        <p:cTn id="17" dur="2000" fill="hold"/>
                                        <p:tgtEl>
                                          <p:spTgt spid="34"/>
                                        </p:tgtEl>
                                        <p:attrNameLst>
                                          <p:attrName>ppt_w</p:attrName>
                                        </p:attrNameLst>
                                      </p:cBhvr>
                                      <p:tavLst>
                                        <p:tav tm="0">
                                          <p:val>
                                            <p:fltVal val="0"/>
                                          </p:val>
                                        </p:tav>
                                        <p:tav tm="100000">
                                          <p:val>
                                            <p:strVal val="#ppt_w"/>
                                          </p:val>
                                        </p:tav>
                                      </p:tavLst>
                                    </p:anim>
                                    <p:anim calcmode="lin" valueType="num">
                                      <p:cBhvr>
                                        <p:cTn id="18" dur="2000" fill="hold"/>
                                        <p:tgtEl>
                                          <p:spTgt spid="34"/>
                                        </p:tgtEl>
                                        <p:attrNameLst>
                                          <p:attrName>ppt_h</p:attrName>
                                        </p:attrNameLst>
                                      </p:cBhvr>
                                      <p:tavLst>
                                        <p:tav tm="0">
                                          <p:val>
                                            <p:fltVal val="0"/>
                                          </p:val>
                                        </p:tav>
                                        <p:tav tm="100000">
                                          <p:val>
                                            <p:strVal val="#ppt_h"/>
                                          </p:val>
                                        </p:tav>
                                      </p:tavLst>
                                    </p:anim>
                                    <p:animEffect transition="in" filter="fade">
                                      <p:cBhvr>
                                        <p:cTn id="19" dur="2000"/>
                                        <p:tgtEl>
                                          <p:spTgt spid="34"/>
                                        </p:tgtEl>
                                      </p:cBhvr>
                                    </p:animEffect>
                                  </p:childTnLst>
                                </p:cTn>
                              </p:par>
                              <p:par>
                                <p:cTn id="20" presetID="53" presetClass="entr" presetSubtype="16" fill="hold" grpId="0" nodeType="withEffect">
                                  <p:stCondLst>
                                    <p:cond delay="1500"/>
                                  </p:stCondLst>
                                  <p:childTnLst>
                                    <p:set>
                                      <p:cBhvr>
                                        <p:cTn id="21" dur="1" fill="hold">
                                          <p:stCondLst>
                                            <p:cond delay="0"/>
                                          </p:stCondLst>
                                        </p:cTn>
                                        <p:tgtEl>
                                          <p:spTgt spid="35"/>
                                        </p:tgtEl>
                                        <p:attrNameLst>
                                          <p:attrName>style.visibility</p:attrName>
                                        </p:attrNameLst>
                                      </p:cBhvr>
                                      <p:to>
                                        <p:strVal val="visible"/>
                                      </p:to>
                                    </p:set>
                                    <p:anim calcmode="lin" valueType="num">
                                      <p:cBhvr>
                                        <p:cTn id="22" dur="2000" fill="hold"/>
                                        <p:tgtEl>
                                          <p:spTgt spid="35"/>
                                        </p:tgtEl>
                                        <p:attrNameLst>
                                          <p:attrName>ppt_w</p:attrName>
                                        </p:attrNameLst>
                                      </p:cBhvr>
                                      <p:tavLst>
                                        <p:tav tm="0">
                                          <p:val>
                                            <p:fltVal val="0"/>
                                          </p:val>
                                        </p:tav>
                                        <p:tav tm="100000">
                                          <p:val>
                                            <p:strVal val="#ppt_w"/>
                                          </p:val>
                                        </p:tav>
                                      </p:tavLst>
                                    </p:anim>
                                    <p:anim calcmode="lin" valueType="num">
                                      <p:cBhvr>
                                        <p:cTn id="23" dur="2000" fill="hold"/>
                                        <p:tgtEl>
                                          <p:spTgt spid="35"/>
                                        </p:tgtEl>
                                        <p:attrNameLst>
                                          <p:attrName>ppt_h</p:attrName>
                                        </p:attrNameLst>
                                      </p:cBhvr>
                                      <p:tavLst>
                                        <p:tav tm="0">
                                          <p:val>
                                            <p:fltVal val="0"/>
                                          </p:val>
                                        </p:tav>
                                        <p:tav tm="100000">
                                          <p:val>
                                            <p:strVal val="#ppt_h"/>
                                          </p:val>
                                        </p:tav>
                                      </p:tavLst>
                                    </p:anim>
                                    <p:animEffect transition="in" filter="fade">
                                      <p:cBhvr>
                                        <p:cTn id="24" dur="2000"/>
                                        <p:tgtEl>
                                          <p:spTgt spid="35"/>
                                        </p:tgtEl>
                                      </p:cBhvr>
                                    </p:animEffect>
                                  </p:childTnLst>
                                </p:cTn>
                              </p:par>
                              <p:par>
                                <p:cTn id="25" presetID="10" presetClass="exit" presetSubtype="0" fill="hold" grpId="1" nodeType="withEffect">
                                  <p:stCondLst>
                                    <p:cond delay="1500"/>
                                  </p:stCondLst>
                                  <p:childTnLst>
                                    <p:animEffect transition="out" filter="fade">
                                      <p:cBhvr>
                                        <p:cTn id="26" dur="800"/>
                                        <p:tgtEl>
                                          <p:spTgt spid="33"/>
                                        </p:tgtEl>
                                      </p:cBhvr>
                                    </p:animEffect>
                                    <p:set>
                                      <p:cBhvr>
                                        <p:cTn id="27" dur="1" fill="hold">
                                          <p:stCondLst>
                                            <p:cond delay="799"/>
                                          </p:stCondLst>
                                        </p:cTn>
                                        <p:tgtEl>
                                          <p:spTgt spid="33"/>
                                        </p:tgtEl>
                                        <p:attrNameLst>
                                          <p:attrName>style.visibility</p:attrName>
                                        </p:attrNameLst>
                                      </p:cBhvr>
                                      <p:to>
                                        <p:strVal val="hidden"/>
                                      </p:to>
                                    </p:set>
                                  </p:childTnLst>
                                </p:cTn>
                              </p:par>
                              <p:par>
                                <p:cTn id="28" presetID="10" presetClass="exit" presetSubtype="0" fill="hold" grpId="1" nodeType="withEffect">
                                  <p:stCondLst>
                                    <p:cond delay="1900"/>
                                  </p:stCondLst>
                                  <p:childTnLst>
                                    <p:animEffect transition="out" filter="fade">
                                      <p:cBhvr>
                                        <p:cTn id="29" dur="900"/>
                                        <p:tgtEl>
                                          <p:spTgt spid="32"/>
                                        </p:tgtEl>
                                      </p:cBhvr>
                                    </p:animEffect>
                                    <p:set>
                                      <p:cBhvr>
                                        <p:cTn id="30" dur="1" fill="hold">
                                          <p:stCondLst>
                                            <p:cond delay="899"/>
                                          </p:stCondLst>
                                        </p:cTn>
                                        <p:tgtEl>
                                          <p:spTgt spid="32"/>
                                        </p:tgtEl>
                                        <p:attrNameLst>
                                          <p:attrName>style.visibility</p:attrName>
                                        </p:attrNameLst>
                                      </p:cBhvr>
                                      <p:to>
                                        <p:strVal val="hidden"/>
                                      </p:to>
                                    </p:set>
                                  </p:childTnLst>
                                </p:cTn>
                              </p:par>
                              <p:par>
                                <p:cTn id="31" presetID="10" presetClass="exit" presetSubtype="0" fill="hold" grpId="1" nodeType="withEffect">
                                  <p:stCondLst>
                                    <p:cond delay="2300"/>
                                  </p:stCondLst>
                                  <p:childTnLst>
                                    <p:animEffect transition="out" filter="fade">
                                      <p:cBhvr>
                                        <p:cTn id="32" dur="1000"/>
                                        <p:tgtEl>
                                          <p:spTgt spid="34"/>
                                        </p:tgtEl>
                                      </p:cBhvr>
                                    </p:animEffect>
                                    <p:set>
                                      <p:cBhvr>
                                        <p:cTn id="33" dur="1" fill="hold">
                                          <p:stCondLst>
                                            <p:cond delay="999"/>
                                          </p:stCondLst>
                                        </p:cTn>
                                        <p:tgtEl>
                                          <p:spTgt spid="34"/>
                                        </p:tgtEl>
                                        <p:attrNameLst>
                                          <p:attrName>style.visibility</p:attrName>
                                        </p:attrNameLst>
                                      </p:cBhvr>
                                      <p:to>
                                        <p:strVal val="hidden"/>
                                      </p:to>
                                    </p:set>
                                  </p:childTnLst>
                                </p:cTn>
                              </p:par>
                              <p:par>
                                <p:cTn id="34" presetID="10" presetClass="exit" presetSubtype="0" fill="hold" grpId="1" nodeType="withEffect">
                                  <p:stCondLst>
                                    <p:cond delay="2600"/>
                                  </p:stCondLst>
                                  <p:childTnLst>
                                    <p:animEffect transition="out" filter="fade">
                                      <p:cBhvr>
                                        <p:cTn id="35" dur="1300"/>
                                        <p:tgtEl>
                                          <p:spTgt spid="35"/>
                                        </p:tgtEl>
                                      </p:cBhvr>
                                    </p:animEffect>
                                    <p:set>
                                      <p:cBhvr>
                                        <p:cTn id="36" dur="1" fill="hold">
                                          <p:stCondLst>
                                            <p:cond delay="1299"/>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2" grpId="1" animBg="1"/>
      <p:bldP spid="33" grpId="0" animBg="1"/>
      <p:bldP spid="33" grpId="1" animBg="1"/>
      <p:bldP spid="34" grpId="0" animBg="1"/>
      <p:bldP spid="34" grpId="1" animBg="1"/>
      <p:bldP spid="35" grpId="0" animBg="1"/>
      <p:bldP spid="35" grpId="1"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ítol 6">
            <a:extLst>
              <a:ext uri="{FF2B5EF4-FFF2-40B4-BE49-F238E27FC236}">
                <a16:creationId xmlns:a16="http://schemas.microsoft.com/office/drawing/2014/main" id="{2D6B0B7E-334E-43A9-884B-7C403D8F49CD}"/>
              </a:ext>
            </a:extLst>
          </p:cNvPr>
          <p:cNvSpPr txBox="1">
            <a:spLocks/>
          </p:cNvSpPr>
          <p:nvPr/>
        </p:nvSpPr>
        <p:spPr>
          <a:xfrm>
            <a:off x="412302" y="3132467"/>
            <a:ext cx="3031715" cy="1296287"/>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tx1"/>
                </a:solidFill>
                <a:effectLst/>
                <a:latin typeface="+mn-lt"/>
                <a:ea typeface="+mj-ea"/>
                <a:cs typeface="+mj-cs"/>
              </a:defRPr>
            </a:lvl1pPr>
          </a:lstStyle>
          <a:p>
            <a:r>
              <a:rPr lang="en-GB" sz="2000" dirty="0"/>
              <a:t>      = Triggering node</a:t>
            </a:r>
          </a:p>
          <a:p>
            <a:endParaRPr lang="en-GB" sz="700" dirty="0"/>
          </a:p>
          <a:p>
            <a:r>
              <a:rPr lang="en-GB" sz="2000" dirty="0"/>
              <a:t>      = Node with tone </a:t>
            </a:r>
            <a:r>
              <a:rPr lang="en-GB" sz="2000" b="1" dirty="0"/>
              <a:t>OFF</a:t>
            </a:r>
          </a:p>
          <a:p>
            <a:endParaRPr lang="en-GB" sz="700" dirty="0"/>
          </a:p>
          <a:p>
            <a:r>
              <a:rPr lang="en-GB" sz="2000" dirty="0"/>
              <a:t>      = Node with tone </a:t>
            </a:r>
            <a:r>
              <a:rPr lang="en-GB" sz="2000" b="1" dirty="0"/>
              <a:t>ON</a:t>
            </a:r>
          </a:p>
        </p:txBody>
      </p:sp>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Tone Channel</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35</a:t>
            </a:fld>
            <a:endParaRPr lang="en-US" noProof="1"/>
          </a:p>
        </p:txBody>
      </p:sp>
      <p:sp>
        <p:nvSpPr>
          <p:cNvPr id="18" name="Elipse 2">
            <a:extLst>
              <a:ext uri="{FF2B5EF4-FFF2-40B4-BE49-F238E27FC236}">
                <a16:creationId xmlns:a16="http://schemas.microsoft.com/office/drawing/2014/main" id="{63F01AE5-E0B9-4A1E-B050-56C312A7A833}"/>
              </a:ext>
            </a:extLst>
          </p:cNvPr>
          <p:cNvSpPr/>
          <p:nvPr/>
        </p:nvSpPr>
        <p:spPr>
          <a:xfrm>
            <a:off x="5613165" y="2481282"/>
            <a:ext cx="687287" cy="687287"/>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dirty="0"/>
          </a:p>
        </p:txBody>
      </p:sp>
      <p:sp>
        <p:nvSpPr>
          <p:cNvPr id="19" name="Elipse 12">
            <a:extLst>
              <a:ext uri="{FF2B5EF4-FFF2-40B4-BE49-F238E27FC236}">
                <a16:creationId xmlns:a16="http://schemas.microsoft.com/office/drawing/2014/main" id="{F5B6F584-9864-4043-9DEF-5CDCB8742F8C}"/>
              </a:ext>
            </a:extLst>
          </p:cNvPr>
          <p:cNvSpPr/>
          <p:nvPr/>
        </p:nvSpPr>
        <p:spPr>
          <a:xfrm>
            <a:off x="6918012" y="1603908"/>
            <a:ext cx="687287" cy="687287"/>
          </a:xfrm>
          <a:prstGeom prst="ellipse">
            <a:avLst/>
          </a:prstGeom>
          <a:solidFill>
            <a:schemeClr val="bg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0" name="Elipse 13">
            <a:extLst>
              <a:ext uri="{FF2B5EF4-FFF2-40B4-BE49-F238E27FC236}">
                <a16:creationId xmlns:a16="http://schemas.microsoft.com/office/drawing/2014/main" id="{A5B1D50F-6270-4843-BF96-F5EF3AEFEEE2}"/>
              </a:ext>
            </a:extLst>
          </p:cNvPr>
          <p:cNvSpPr/>
          <p:nvPr/>
        </p:nvSpPr>
        <p:spPr>
          <a:xfrm>
            <a:off x="3833966" y="2721239"/>
            <a:ext cx="687287" cy="687287"/>
          </a:xfrm>
          <a:prstGeom prst="ellipse">
            <a:avLst/>
          </a:prstGeom>
          <a:solidFill>
            <a:schemeClr val="bg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1" name="Elipse 14">
            <a:extLst>
              <a:ext uri="{FF2B5EF4-FFF2-40B4-BE49-F238E27FC236}">
                <a16:creationId xmlns:a16="http://schemas.microsoft.com/office/drawing/2014/main" id="{184461F0-C6F3-4668-8800-4CE30335B4A9}"/>
              </a:ext>
            </a:extLst>
          </p:cNvPr>
          <p:cNvSpPr/>
          <p:nvPr/>
        </p:nvSpPr>
        <p:spPr>
          <a:xfrm>
            <a:off x="6833532" y="3525853"/>
            <a:ext cx="687287" cy="687287"/>
          </a:xfrm>
          <a:prstGeom prst="ellipse">
            <a:avLst/>
          </a:prstGeom>
          <a:solidFill>
            <a:schemeClr val="bg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2" name="Elipse 15">
            <a:extLst>
              <a:ext uri="{FF2B5EF4-FFF2-40B4-BE49-F238E27FC236}">
                <a16:creationId xmlns:a16="http://schemas.microsoft.com/office/drawing/2014/main" id="{25805CDE-E03E-47B6-BC30-E9D1B1EA03EB}"/>
              </a:ext>
            </a:extLst>
          </p:cNvPr>
          <p:cNvSpPr/>
          <p:nvPr/>
        </p:nvSpPr>
        <p:spPr>
          <a:xfrm>
            <a:off x="4757826" y="3845534"/>
            <a:ext cx="687287" cy="687287"/>
          </a:xfrm>
          <a:prstGeom prst="ellipse">
            <a:avLst/>
          </a:prstGeom>
          <a:solidFill>
            <a:schemeClr val="bg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6" name="Elipse 22">
            <a:extLst>
              <a:ext uri="{FF2B5EF4-FFF2-40B4-BE49-F238E27FC236}">
                <a16:creationId xmlns:a16="http://schemas.microsoft.com/office/drawing/2014/main" id="{123E42D7-2904-4905-87F7-DE49DBF96033}"/>
              </a:ext>
            </a:extLst>
          </p:cNvPr>
          <p:cNvSpPr/>
          <p:nvPr/>
        </p:nvSpPr>
        <p:spPr>
          <a:xfrm>
            <a:off x="492840" y="3683337"/>
            <a:ext cx="243080" cy="245146"/>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7" name="Elipse 23">
            <a:extLst>
              <a:ext uri="{FF2B5EF4-FFF2-40B4-BE49-F238E27FC236}">
                <a16:creationId xmlns:a16="http://schemas.microsoft.com/office/drawing/2014/main" id="{1699D5CD-3358-406E-8EC3-D1A32AE6CAE2}"/>
              </a:ext>
            </a:extLst>
          </p:cNvPr>
          <p:cNvSpPr/>
          <p:nvPr/>
        </p:nvSpPr>
        <p:spPr>
          <a:xfrm>
            <a:off x="492840" y="4090361"/>
            <a:ext cx="243080" cy="245146"/>
          </a:xfrm>
          <a:prstGeom prst="ellipse">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8" name="Elipse 22">
            <a:extLst>
              <a:ext uri="{FF2B5EF4-FFF2-40B4-BE49-F238E27FC236}">
                <a16:creationId xmlns:a16="http://schemas.microsoft.com/office/drawing/2014/main" id="{1EEF7A58-82FA-42A7-AC69-82F494D1BCF9}"/>
              </a:ext>
            </a:extLst>
          </p:cNvPr>
          <p:cNvSpPr/>
          <p:nvPr/>
        </p:nvSpPr>
        <p:spPr>
          <a:xfrm>
            <a:off x="492840" y="3270925"/>
            <a:ext cx="243080" cy="245146"/>
          </a:xfrm>
          <a:prstGeom prst="ellipse">
            <a:avLst/>
          </a:prstGeom>
          <a:solidFill>
            <a:srgbClr val="AFABAB"/>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9" name="CuadroTexto 4">
            <a:extLst>
              <a:ext uri="{FF2B5EF4-FFF2-40B4-BE49-F238E27FC236}">
                <a16:creationId xmlns:a16="http://schemas.microsoft.com/office/drawing/2014/main" id="{0F85D114-BE87-40D7-9B0F-5B31F7CBC203}"/>
              </a:ext>
            </a:extLst>
          </p:cNvPr>
          <p:cNvSpPr txBox="1"/>
          <p:nvPr/>
        </p:nvSpPr>
        <p:spPr>
          <a:xfrm>
            <a:off x="374724" y="923217"/>
            <a:ext cx="8140626" cy="830997"/>
          </a:xfrm>
          <a:prstGeom prst="rect">
            <a:avLst/>
          </a:prstGeom>
          <a:noFill/>
        </p:spPr>
        <p:txBody>
          <a:bodyPr wrap="square" rtlCol="0">
            <a:spAutoFit/>
          </a:bodyPr>
          <a:lstStyle/>
          <a:p>
            <a:r>
              <a:rPr lang="es-ES" sz="2400" b="1" u="sng" dirty="0"/>
              <a:t>STEP 4:</a:t>
            </a:r>
            <a:r>
              <a:rPr lang="es-ES" sz="2400" b="1" dirty="0"/>
              <a:t> </a:t>
            </a:r>
            <a:r>
              <a:rPr lang="es-ES" sz="2400" dirty="0" err="1"/>
              <a:t>When</a:t>
            </a:r>
            <a:r>
              <a:rPr lang="es-ES" sz="2400" dirty="0"/>
              <a:t> </a:t>
            </a:r>
            <a:r>
              <a:rPr lang="es-ES" sz="2400" dirty="0" err="1"/>
              <a:t>triggering</a:t>
            </a:r>
            <a:r>
              <a:rPr lang="es-ES" sz="2400" dirty="0"/>
              <a:t> </a:t>
            </a:r>
            <a:r>
              <a:rPr lang="es-ES" sz="2400" dirty="0" err="1"/>
              <a:t>node</a:t>
            </a:r>
            <a:r>
              <a:rPr lang="es-ES" sz="2400" dirty="0"/>
              <a:t> </a:t>
            </a:r>
            <a:r>
              <a:rPr lang="es-ES" sz="2400" dirty="0" err="1"/>
              <a:t>doesn’t</a:t>
            </a:r>
            <a:r>
              <a:rPr lang="es-ES" sz="2400" dirty="0"/>
              <a:t> </a:t>
            </a:r>
            <a:r>
              <a:rPr lang="es-ES" sz="2400" dirty="0" err="1"/>
              <a:t>sense</a:t>
            </a:r>
            <a:r>
              <a:rPr lang="es-ES" sz="2400" dirty="0"/>
              <a:t> </a:t>
            </a:r>
            <a:r>
              <a:rPr lang="es-ES" sz="2400" dirty="0" err="1"/>
              <a:t>any</a:t>
            </a:r>
            <a:r>
              <a:rPr lang="es-ES" sz="2400" dirty="0"/>
              <a:t> </a:t>
            </a:r>
            <a:r>
              <a:rPr lang="es-ES" sz="2400" dirty="0" err="1"/>
              <a:t>energy</a:t>
            </a:r>
            <a:r>
              <a:rPr lang="es-ES" sz="2400" dirty="0"/>
              <a:t> in </a:t>
            </a:r>
            <a:r>
              <a:rPr lang="es-ES" sz="2400" dirty="0" err="1"/>
              <a:t>the</a:t>
            </a:r>
            <a:r>
              <a:rPr lang="es-ES" sz="2400" dirty="0"/>
              <a:t> </a:t>
            </a:r>
            <a:r>
              <a:rPr lang="es-ES" sz="2400" dirty="0" err="1"/>
              <a:t>tone</a:t>
            </a:r>
            <a:r>
              <a:rPr lang="es-ES" sz="2400" dirty="0"/>
              <a:t> </a:t>
            </a:r>
            <a:r>
              <a:rPr lang="es-ES" sz="2400" dirty="0" err="1"/>
              <a:t>channel</a:t>
            </a:r>
            <a:r>
              <a:rPr lang="es-ES" sz="2400" dirty="0"/>
              <a:t>, </a:t>
            </a:r>
            <a:r>
              <a:rPr lang="es-ES" sz="2400" dirty="0" err="1"/>
              <a:t>it</a:t>
            </a:r>
            <a:r>
              <a:rPr lang="es-ES" sz="2400" dirty="0"/>
              <a:t> </a:t>
            </a:r>
            <a:r>
              <a:rPr lang="es-ES" sz="2400" dirty="0" err="1"/>
              <a:t>knows</a:t>
            </a:r>
            <a:r>
              <a:rPr lang="es-ES" sz="2400" dirty="0"/>
              <a:t> </a:t>
            </a:r>
            <a:r>
              <a:rPr lang="es-ES" sz="2400" dirty="0" err="1"/>
              <a:t>everyone</a:t>
            </a:r>
            <a:r>
              <a:rPr lang="es-ES" sz="2400" dirty="0"/>
              <a:t> </a:t>
            </a:r>
            <a:r>
              <a:rPr lang="es-ES" sz="2400" dirty="0" err="1"/>
              <a:t>processed</a:t>
            </a:r>
            <a:r>
              <a:rPr lang="es-ES" sz="2400" dirty="0"/>
              <a:t> </a:t>
            </a:r>
            <a:r>
              <a:rPr lang="es-ES" sz="2400" dirty="0" err="1"/>
              <a:t>message</a:t>
            </a:r>
            <a:endParaRPr lang="es-ES" sz="2400" dirty="0"/>
          </a:p>
        </p:txBody>
      </p:sp>
    </p:spTree>
    <p:extLst>
      <p:ext uri="{BB962C8B-B14F-4D97-AF65-F5344CB8AC3E}">
        <p14:creationId xmlns:p14="http://schemas.microsoft.com/office/powerpoint/2010/main" val="1177542366"/>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ítol 6">
            <a:extLst>
              <a:ext uri="{FF2B5EF4-FFF2-40B4-BE49-F238E27FC236}">
                <a16:creationId xmlns:a16="http://schemas.microsoft.com/office/drawing/2014/main" id="{2D6B0B7E-334E-43A9-884B-7C403D8F49CD}"/>
              </a:ext>
            </a:extLst>
          </p:cNvPr>
          <p:cNvSpPr txBox="1">
            <a:spLocks/>
          </p:cNvSpPr>
          <p:nvPr/>
        </p:nvSpPr>
        <p:spPr>
          <a:xfrm>
            <a:off x="412302" y="3132467"/>
            <a:ext cx="3031715" cy="1296287"/>
          </a:xfrm>
          <a:prstGeom prst="rect">
            <a:avLst/>
          </a:prstGeom>
        </p:spPr>
        <p:txBody>
          <a:bodyPr vert="horz" lIns="91440" tIns="45720" rIns="91440" bIns="45720" rtlCol="0" anchor="ctr">
            <a:noAutofit/>
          </a:bodyPr>
          <a:lstStyle>
            <a:lvl1pPr algn="l" defTabSz="914400" rtl="0" eaLnBrk="1" latinLnBrk="0" hangingPunct="1">
              <a:spcBef>
                <a:spcPct val="0"/>
              </a:spcBef>
              <a:buNone/>
              <a:defRPr sz="4000" kern="1200">
                <a:solidFill>
                  <a:schemeClr val="tx1"/>
                </a:solidFill>
                <a:effectLst/>
                <a:latin typeface="+mn-lt"/>
                <a:ea typeface="+mj-ea"/>
                <a:cs typeface="+mj-cs"/>
              </a:defRPr>
            </a:lvl1pPr>
          </a:lstStyle>
          <a:p>
            <a:r>
              <a:rPr lang="en-GB" sz="2000" dirty="0"/>
              <a:t>      = Triggering node</a:t>
            </a:r>
          </a:p>
          <a:p>
            <a:endParaRPr lang="en-GB" sz="700" dirty="0"/>
          </a:p>
          <a:p>
            <a:r>
              <a:rPr lang="en-GB" sz="2000" dirty="0"/>
              <a:t>      = Node with tone </a:t>
            </a:r>
            <a:r>
              <a:rPr lang="en-GB" sz="2000" b="1" dirty="0"/>
              <a:t>OFF</a:t>
            </a:r>
          </a:p>
          <a:p>
            <a:endParaRPr lang="en-GB" sz="700" dirty="0"/>
          </a:p>
          <a:p>
            <a:r>
              <a:rPr lang="en-GB" sz="2000" dirty="0"/>
              <a:t>      = Node with tone </a:t>
            </a:r>
            <a:r>
              <a:rPr lang="en-GB" sz="2000" b="1" dirty="0"/>
              <a:t>ON</a:t>
            </a:r>
          </a:p>
        </p:txBody>
      </p:sp>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Tone Channel</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36</a:t>
            </a:fld>
            <a:endParaRPr lang="en-US" noProof="1"/>
          </a:p>
        </p:txBody>
      </p:sp>
      <p:sp>
        <p:nvSpPr>
          <p:cNvPr id="18" name="Elipse 2">
            <a:extLst>
              <a:ext uri="{FF2B5EF4-FFF2-40B4-BE49-F238E27FC236}">
                <a16:creationId xmlns:a16="http://schemas.microsoft.com/office/drawing/2014/main" id="{63F01AE5-E0B9-4A1E-B050-56C312A7A833}"/>
              </a:ext>
            </a:extLst>
          </p:cNvPr>
          <p:cNvSpPr/>
          <p:nvPr/>
        </p:nvSpPr>
        <p:spPr>
          <a:xfrm>
            <a:off x="5613165" y="2481282"/>
            <a:ext cx="687287" cy="687287"/>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dirty="0"/>
          </a:p>
        </p:txBody>
      </p:sp>
      <p:sp>
        <p:nvSpPr>
          <p:cNvPr id="19" name="Elipse 12">
            <a:extLst>
              <a:ext uri="{FF2B5EF4-FFF2-40B4-BE49-F238E27FC236}">
                <a16:creationId xmlns:a16="http://schemas.microsoft.com/office/drawing/2014/main" id="{F5B6F584-9864-4043-9DEF-5CDCB8742F8C}"/>
              </a:ext>
            </a:extLst>
          </p:cNvPr>
          <p:cNvSpPr/>
          <p:nvPr/>
        </p:nvSpPr>
        <p:spPr>
          <a:xfrm>
            <a:off x="6918012" y="1603908"/>
            <a:ext cx="687287" cy="687287"/>
          </a:xfrm>
          <a:prstGeom prst="ellipse">
            <a:avLst/>
          </a:prstGeom>
          <a:solidFill>
            <a:schemeClr val="bg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0" name="Elipse 13">
            <a:extLst>
              <a:ext uri="{FF2B5EF4-FFF2-40B4-BE49-F238E27FC236}">
                <a16:creationId xmlns:a16="http://schemas.microsoft.com/office/drawing/2014/main" id="{A5B1D50F-6270-4843-BF96-F5EF3AEFEEE2}"/>
              </a:ext>
            </a:extLst>
          </p:cNvPr>
          <p:cNvSpPr/>
          <p:nvPr/>
        </p:nvSpPr>
        <p:spPr>
          <a:xfrm>
            <a:off x="3833966" y="2721239"/>
            <a:ext cx="687287" cy="687287"/>
          </a:xfrm>
          <a:prstGeom prst="ellipse">
            <a:avLst/>
          </a:prstGeom>
          <a:solidFill>
            <a:schemeClr val="bg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1" name="Elipse 14">
            <a:extLst>
              <a:ext uri="{FF2B5EF4-FFF2-40B4-BE49-F238E27FC236}">
                <a16:creationId xmlns:a16="http://schemas.microsoft.com/office/drawing/2014/main" id="{184461F0-C6F3-4668-8800-4CE30335B4A9}"/>
              </a:ext>
            </a:extLst>
          </p:cNvPr>
          <p:cNvSpPr/>
          <p:nvPr/>
        </p:nvSpPr>
        <p:spPr>
          <a:xfrm>
            <a:off x="6833532" y="3525853"/>
            <a:ext cx="687287" cy="687287"/>
          </a:xfrm>
          <a:prstGeom prst="ellipse">
            <a:avLst/>
          </a:prstGeom>
          <a:solidFill>
            <a:schemeClr val="bg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2" name="Elipse 15">
            <a:extLst>
              <a:ext uri="{FF2B5EF4-FFF2-40B4-BE49-F238E27FC236}">
                <a16:creationId xmlns:a16="http://schemas.microsoft.com/office/drawing/2014/main" id="{25805CDE-E03E-47B6-BC30-E9D1B1EA03EB}"/>
              </a:ext>
            </a:extLst>
          </p:cNvPr>
          <p:cNvSpPr/>
          <p:nvPr/>
        </p:nvSpPr>
        <p:spPr>
          <a:xfrm>
            <a:off x="4757826" y="3845534"/>
            <a:ext cx="687287" cy="687287"/>
          </a:xfrm>
          <a:prstGeom prst="ellipse">
            <a:avLst/>
          </a:prstGeom>
          <a:solidFill>
            <a:schemeClr val="bg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6" name="Elipse 22">
            <a:extLst>
              <a:ext uri="{FF2B5EF4-FFF2-40B4-BE49-F238E27FC236}">
                <a16:creationId xmlns:a16="http://schemas.microsoft.com/office/drawing/2014/main" id="{123E42D7-2904-4905-87F7-DE49DBF96033}"/>
              </a:ext>
            </a:extLst>
          </p:cNvPr>
          <p:cNvSpPr/>
          <p:nvPr/>
        </p:nvSpPr>
        <p:spPr>
          <a:xfrm>
            <a:off x="492840" y="3683337"/>
            <a:ext cx="243080" cy="245146"/>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7" name="Elipse 23">
            <a:extLst>
              <a:ext uri="{FF2B5EF4-FFF2-40B4-BE49-F238E27FC236}">
                <a16:creationId xmlns:a16="http://schemas.microsoft.com/office/drawing/2014/main" id="{1699D5CD-3358-406E-8EC3-D1A32AE6CAE2}"/>
              </a:ext>
            </a:extLst>
          </p:cNvPr>
          <p:cNvSpPr/>
          <p:nvPr/>
        </p:nvSpPr>
        <p:spPr>
          <a:xfrm>
            <a:off x="492840" y="4090361"/>
            <a:ext cx="243080" cy="245146"/>
          </a:xfrm>
          <a:prstGeom prst="ellipse">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8" name="Elipse 22">
            <a:extLst>
              <a:ext uri="{FF2B5EF4-FFF2-40B4-BE49-F238E27FC236}">
                <a16:creationId xmlns:a16="http://schemas.microsoft.com/office/drawing/2014/main" id="{1EEF7A58-82FA-42A7-AC69-82F494D1BCF9}"/>
              </a:ext>
            </a:extLst>
          </p:cNvPr>
          <p:cNvSpPr/>
          <p:nvPr/>
        </p:nvSpPr>
        <p:spPr>
          <a:xfrm>
            <a:off x="492840" y="3270925"/>
            <a:ext cx="243080" cy="245146"/>
          </a:xfrm>
          <a:prstGeom prst="ellipse">
            <a:avLst/>
          </a:prstGeom>
          <a:solidFill>
            <a:srgbClr val="AFABAB"/>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s-ES" sz="1600"/>
          </a:p>
        </p:txBody>
      </p:sp>
      <p:sp>
        <p:nvSpPr>
          <p:cNvPr id="29" name="CuadroTexto 4">
            <a:extLst>
              <a:ext uri="{FF2B5EF4-FFF2-40B4-BE49-F238E27FC236}">
                <a16:creationId xmlns:a16="http://schemas.microsoft.com/office/drawing/2014/main" id="{0F85D114-BE87-40D7-9B0F-5B31F7CBC203}"/>
              </a:ext>
            </a:extLst>
          </p:cNvPr>
          <p:cNvSpPr txBox="1"/>
          <p:nvPr/>
        </p:nvSpPr>
        <p:spPr>
          <a:xfrm>
            <a:off x="374724" y="923217"/>
            <a:ext cx="8140626" cy="830997"/>
          </a:xfrm>
          <a:prstGeom prst="rect">
            <a:avLst/>
          </a:prstGeom>
          <a:noFill/>
        </p:spPr>
        <p:txBody>
          <a:bodyPr wrap="square" rtlCol="0">
            <a:spAutoFit/>
          </a:bodyPr>
          <a:lstStyle/>
          <a:p>
            <a:r>
              <a:rPr lang="es-ES" sz="2400" b="1" u="sng" dirty="0"/>
              <a:t>STEP 4:</a:t>
            </a:r>
            <a:r>
              <a:rPr lang="es-ES" sz="2400" b="1" dirty="0"/>
              <a:t> </a:t>
            </a:r>
            <a:r>
              <a:rPr lang="es-ES" sz="2400" dirty="0" err="1"/>
              <a:t>When</a:t>
            </a:r>
            <a:r>
              <a:rPr lang="es-ES" sz="2400" dirty="0"/>
              <a:t> </a:t>
            </a:r>
            <a:r>
              <a:rPr lang="es-ES" sz="2400" dirty="0" err="1"/>
              <a:t>triggering</a:t>
            </a:r>
            <a:r>
              <a:rPr lang="es-ES" sz="2400" dirty="0"/>
              <a:t> </a:t>
            </a:r>
            <a:r>
              <a:rPr lang="es-ES" sz="2400" dirty="0" err="1"/>
              <a:t>node</a:t>
            </a:r>
            <a:r>
              <a:rPr lang="es-ES" sz="2400" dirty="0"/>
              <a:t> </a:t>
            </a:r>
            <a:r>
              <a:rPr lang="es-ES" sz="2400" dirty="0" err="1"/>
              <a:t>doesn’t</a:t>
            </a:r>
            <a:r>
              <a:rPr lang="es-ES" sz="2400" dirty="0"/>
              <a:t> </a:t>
            </a:r>
            <a:r>
              <a:rPr lang="es-ES" sz="2400" dirty="0" err="1"/>
              <a:t>sense</a:t>
            </a:r>
            <a:r>
              <a:rPr lang="es-ES" sz="2400" dirty="0"/>
              <a:t> </a:t>
            </a:r>
            <a:r>
              <a:rPr lang="es-ES" sz="2400" dirty="0" err="1"/>
              <a:t>any</a:t>
            </a:r>
            <a:r>
              <a:rPr lang="es-ES" sz="2400" dirty="0"/>
              <a:t> </a:t>
            </a:r>
            <a:r>
              <a:rPr lang="es-ES" sz="2400" dirty="0" err="1"/>
              <a:t>energy</a:t>
            </a:r>
            <a:r>
              <a:rPr lang="es-ES" sz="2400" dirty="0"/>
              <a:t> in </a:t>
            </a:r>
            <a:r>
              <a:rPr lang="es-ES" sz="2400" dirty="0" err="1"/>
              <a:t>the</a:t>
            </a:r>
            <a:r>
              <a:rPr lang="es-ES" sz="2400" dirty="0"/>
              <a:t> </a:t>
            </a:r>
            <a:r>
              <a:rPr lang="es-ES" sz="2400" dirty="0" err="1"/>
              <a:t>tone</a:t>
            </a:r>
            <a:r>
              <a:rPr lang="es-ES" sz="2400" dirty="0"/>
              <a:t> </a:t>
            </a:r>
            <a:r>
              <a:rPr lang="es-ES" sz="2400" dirty="0" err="1"/>
              <a:t>channel</a:t>
            </a:r>
            <a:r>
              <a:rPr lang="es-ES" sz="2400" dirty="0"/>
              <a:t>, </a:t>
            </a:r>
            <a:r>
              <a:rPr lang="es-ES" sz="2400" dirty="0" err="1"/>
              <a:t>it</a:t>
            </a:r>
            <a:r>
              <a:rPr lang="es-ES" sz="2400" dirty="0"/>
              <a:t> </a:t>
            </a:r>
            <a:r>
              <a:rPr lang="es-ES" sz="2400" dirty="0" err="1"/>
              <a:t>knows</a:t>
            </a:r>
            <a:r>
              <a:rPr lang="es-ES" sz="2400" dirty="0"/>
              <a:t> </a:t>
            </a:r>
            <a:r>
              <a:rPr lang="es-ES" sz="2400" dirty="0" err="1"/>
              <a:t>everyone</a:t>
            </a:r>
            <a:r>
              <a:rPr lang="es-ES" sz="2400" dirty="0"/>
              <a:t> </a:t>
            </a:r>
            <a:r>
              <a:rPr lang="es-ES" sz="2400" dirty="0" err="1"/>
              <a:t>processed</a:t>
            </a:r>
            <a:r>
              <a:rPr lang="es-ES" sz="2400" dirty="0"/>
              <a:t> </a:t>
            </a:r>
            <a:r>
              <a:rPr lang="es-ES" sz="2400" dirty="0" err="1"/>
              <a:t>message</a:t>
            </a:r>
            <a:endParaRPr lang="es-ES" sz="2400" dirty="0"/>
          </a:p>
        </p:txBody>
      </p:sp>
      <p:sp>
        <p:nvSpPr>
          <p:cNvPr id="16" name="Rectangle: Rounded Corners 15">
            <a:extLst>
              <a:ext uri="{FF2B5EF4-FFF2-40B4-BE49-F238E27FC236}">
                <a16:creationId xmlns:a16="http://schemas.microsoft.com/office/drawing/2014/main" id="{81D45DE7-7174-4793-BD0A-94BAA1D947F2}"/>
              </a:ext>
            </a:extLst>
          </p:cNvPr>
          <p:cNvSpPr/>
          <p:nvPr/>
        </p:nvSpPr>
        <p:spPr>
          <a:xfrm>
            <a:off x="1817109" y="1818251"/>
            <a:ext cx="5717025" cy="1924589"/>
          </a:xfrm>
          <a:prstGeom prst="roundRect">
            <a:avLst/>
          </a:prstGeom>
          <a:solidFill>
            <a:srgbClr val="00B050"/>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7338" indent="-287338">
              <a:buFont typeface="Wingdings" panose="05000000000000000000" pitchFamily="2" charset="2"/>
              <a:buChar char="ü"/>
            </a:pPr>
            <a:r>
              <a:rPr lang="en-US" sz="2000" dirty="0">
                <a:solidFill>
                  <a:schemeClr val="tx1"/>
                </a:solidFill>
              </a:rPr>
              <a:t>Acts as a collective </a:t>
            </a:r>
            <a:r>
              <a:rPr lang="en-US" sz="2000" b="1" dirty="0">
                <a:solidFill>
                  <a:schemeClr val="tx1"/>
                </a:solidFill>
              </a:rPr>
              <a:t>binary OR </a:t>
            </a:r>
            <a:r>
              <a:rPr lang="en-US" sz="2000" dirty="0">
                <a:solidFill>
                  <a:schemeClr val="tx1"/>
                </a:solidFill>
              </a:rPr>
              <a:t>(‘0’ for all silent, ‘1’ for someone transmitting)</a:t>
            </a:r>
          </a:p>
          <a:p>
            <a:pPr marL="287338" indent="-287338">
              <a:buFont typeface="Wingdings" panose="05000000000000000000" pitchFamily="2" charset="2"/>
              <a:buChar char="ü"/>
            </a:pPr>
            <a:r>
              <a:rPr lang="en-US" sz="2000" dirty="0">
                <a:solidFill>
                  <a:schemeClr val="tx1"/>
                </a:solidFill>
              </a:rPr>
              <a:t>Inexpensive </a:t>
            </a:r>
            <a:r>
              <a:rPr lang="en-US" sz="2000" b="1" dirty="0">
                <a:solidFill>
                  <a:schemeClr val="tx1"/>
                </a:solidFill>
              </a:rPr>
              <a:t>ACK mechanism</a:t>
            </a:r>
          </a:p>
          <a:p>
            <a:pPr marL="287338" indent="-287338">
              <a:buFont typeface="Wingdings" panose="05000000000000000000" pitchFamily="2" charset="2"/>
              <a:buChar char="ü"/>
            </a:pPr>
            <a:r>
              <a:rPr lang="en-US" sz="2000" dirty="0">
                <a:solidFill>
                  <a:schemeClr val="tx1"/>
                </a:solidFill>
              </a:rPr>
              <a:t>Great scalability. It works for </a:t>
            </a:r>
            <a:r>
              <a:rPr lang="en-US" sz="2000" b="1" dirty="0">
                <a:solidFill>
                  <a:schemeClr val="tx1"/>
                </a:solidFill>
              </a:rPr>
              <a:t>any core count</a:t>
            </a:r>
          </a:p>
        </p:txBody>
      </p:sp>
    </p:spTree>
    <p:extLst>
      <p:ext uri="{BB962C8B-B14F-4D97-AF65-F5344CB8AC3E}">
        <p14:creationId xmlns:p14="http://schemas.microsoft.com/office/powerpoint/2010/main" val="2849650232"/>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Write Miss + Switch to Wireless</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37</a:t>
            </a:fld>
            <a:endParaRPr lang="en-US" noProof="1"/>
          </a:p>
        </p:txBody>
      </p:sp>
      <p:sp>
        <p:nvSpPr>
          <p:cNvPr id="7" name="Rectangle 6">
            <a:extLst>
              <a:ext uri="{FF2B5EF4-FFF2-40B4-BE49-F238E27FC236}">
                <a16:creationId xmlns:a16="http://schemas.microsoft.com/office/drawing/2014/main" id="{D6245498-AB51-4AD1-9CE7-0F0AEFBFDB4F}"/>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BF66DFB3-B4D2-4751-9A67-5B9AA441313D}"/>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F06E91D5-F991-4F20-8BA1-70B5EBCAC44D}"/>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B7DC7C11-A887-4D0B-ABC4-A764DF80145B}"/>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09E9F3FA-92BE-44E0-9139-61E1F233E115}"/>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6AA573B-8827-4121-95D9-DE1731664BEA}"/>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36084F9A-428E-4189-8760-3520475B2C2F}"/>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44A5F1FB-8E63-4433-B424-877E83DEE442}"/>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AEED65E5-5D6E-4CFC-90C5-C4DCC1CE0C33}"/>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E4D5C59-AC8C-44FC-B27A-C4D0D716FD59}"/>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A921D63-A359-423B-A9FF-29BA9E2E917E}"/>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30DA0F6-7982-4B1B-8FF6-474ECBD61A4C}"/>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84E910C-A97E-4F3A-A5F2-6D8AEF0C8F0B}"/>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BF3FFE02-62AE-4824-881A-7C7A577A55A7}"/>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811A80F-2ABE-4E94-AC90-8D48DAC49105}"/>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4" name="Rectangle 23">
            <a:extLst>
              <a:ext uri="{FF2B5EF4-FFF2-40B4-BE49-F238E27FC236}">
                <a16:creationId xmlns:a16="http://schemas.microsoft.com/office/drawing/2014/main" id="{0114225D-4A41-4B93-AF6A-6CC32137BA5E}"/>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26" name="TextBox 25">
            <a:extLst>
              <a:ext uri="{FF2B5EF4-FFF2-40B4-BE49-F238E27FC236}">
                <a16:creationId xmlns:a16="http://schemas.microsoft.com/office/drawing/2014/main" id="{0615B207-EB14-4009-802F-6CD042F1CC23}"/>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7" name="TextBox 26">
            <a:extLst>
              <a:ext uri="{FF2B5EF4-FFF2-40B4-BE49-F238E27FC236}">
                <a16:creationId xmlns:a16="http://schemas.microsoft.com/office/drawing/2014/main" id="{3F8CFF7D-700E-4FDF-A793-B1E8B4D60C0F}"/>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err="1"/>
              <a:t>Shared→Wireless</a:t>
            </a:r>
            <a:endParaRPr lang="en-US" sz="1400" i="1" dirty="0"/>
          </a:p>
        </p:txBody>
      </p:sp>
      <p:sp>
        <p:nvSpPr>
          <p:cNvPr id="28" name="Rectangle 27">
            <a:extLst>
              <a:ext uri="{FF2B5EF4-FFF2-40B4-BE49-F238E27FC236}">
                <a16:creationId xmlns:a16="http://schemas.microsoft.com/office/drawing/2014/main" id="{51CF12C9-4A9C-4088-BE7C-A8D37848A1B0}"/>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29" name="TextBox 28">
            <a:extLst>
              <a:ext uri="{FF2B5EF4-FFF2-40B4-BE49-F238E27FC236}">
                <a16:creationId xmlns:a16="http://schemas.microsoft.com/office/drawing/2014/main" id="{A547FC6B-3658-427C-A7C3-4061CEBF972B}"/>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30" name="Straight Connector 29">
            <a:extLst>
              <a:ext uri="{FF2B5EF4-FFF2-40B4-BE49-F238E27FC236}">
                <a16:creationId xmlns:a16="http://schemas.microsoft.com/office/drawing/2014/main" id="{0EEB74F6-344D-4510-951A-B851857BACF8}"/>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904CCD5F-5BF2-4736-9013-C41445518017}"/>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32" name="Rectangle 31">
            <a:extLst>
              <a:ext uri="{FF2B5EF4-FFF2-40B4-BE49-F238E27FC236}">
                <a16:creationId xmlns:a16="http://schemas.microsoft.com/office/drawing/2014/main" id="{05818B93-D61C-4CB5-9348-2803F07DDD99}"/>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3" name="Rectangle: Rounded Corners 32">
            <a:extLst>
              <a:ext uri="{FF2B5EF4-FFF2-40B4-BE49-F238E27FC236}">
                <a16:creationId xmlns:a16="http://schemas.microsoft.com/office/drawing/2014/main" id="{22200A92-529B-4E6C-851F-796EE254C351}"/>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4" name="Isosceles Triangle 33">
            <a:extLst>
              <a:ext uri="{FF2B5EF4-FFF2-40B4-BE49-F238E27FC236}">
                <a16:creationId xmlns:a16="http://schemas.microsoft.com/office/drawing/2014/main" id="{6AD13594-BFFD-4FEE-A7F9-C982518EF1E5}"/>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5" name="Connector: Elbow 34">
            <a:extLst>
              <a:ext uri="{FF2B5EF4-FFF2-40B4-BE49-F238E27FC236}">
                <a16:creationId xmlns:a16="http://schemas.microsoft.com/office/drawing/2014/main" id="{501D343B-CAA0-4F27-95AF-559F0110E944}"/>
              </a:ext>
            </a:extLst>
          </p:cNvPr>
          <p:cNvCxnSpPr>
            <a:cxnSpLocks/>
            <a:stCxn id="34" idx="0"/>
            <a:endCxn id="32"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3C8B238-44C2-4300-A8FE-14D1917D481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EEFFBA2-6588-47E6-9A5E-9521DD31EF79}"/>
              </a:ext>
            </a:extLst>
          </p:cNvPr>
          <p:cNvCxnSpPr>
            <a:cxnSpLocks/>
            <a:stCxn id="3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1636F0CD-503E-44C8-94B0-152825E74774}"/>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9" name="Rectangle: Rounded Corners 38">
            <a:extLst>
              <a:ext uri="{FF2B5EF4-FFF2-40B4-BE49-F238E27FC236}">
                <a16:creationId xmlns:a16="http://schemas.microsoft.com/office/drawing/2014/main" id="{B2722900-C568-4A6B-8FF0-762257747CF0}"/>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40" name="Isosceles Triangle 39">
            <a:extLst>
              <a:ext uri="{FF2B5EF4-FFF2-40B4-BE49-F238E27FC236}">
                <a16:creationId xmlns:a16="http://schemas.microsoft.com/office/drawing/2014/main" id="{6DAC03C7-5DF8-43BC-BEE8-8D0FB2C759D2}"/>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1" name="Connector: Elbow 40">
            <a:extLst>
              <a:ext uri="{FF2B5EF4-FFF2-40B4-BE49-F238E27FC236}">
                <a16:creationId xmlns:a16="http://schemas.microsoft.com/office/drawing/2014/main" id="{6097A89B-512F-44F4-B031-FB8BB278F60D}"/>
              </a:ext>
            </a:extLst>
          </p:cNvPr>
          <p:cNvCxnSpPr>
            <a:cxnSpLocks/>
            <a:stCxn id="40" idx="0"/>
            <a:endCxn id="38"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D9A37D8-7F21-4E5C-9033-76980540184B}"/>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A940594-DED8-4D0B-A2AC-E5805A77127B}"/>
              </a:ext>
            </a:extLst>
          </p:cNvPr>
          <p:cNvCxnSpPr>
            <a:cxnSpLocks/>
            <a:stCxn id="3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067D425D-063C-4F99-9769-7FE49AB878D5}"/>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5" name="Rectangle: Rounded Corners 44">
            <a:extLst>
              <a:ext uri="{FF2B5EF4-FFF2-40B4-BE49-F238E27FC236}">
                <a16:creationId xmlns:a16="http://schemas.microsoft.com/office/drawing/2014/main" id="{9097513F-D7AA-41F1-B610-B3756491C20D}"/>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6" name="Isosceles Triangle 45">
            <a:extLst>
              <a:ext uri="{FF2B5EF4-FFF2-40B4-BE49-F238E27FC236}">
                <a16:creationId xmlns:a16="http://schemas.microsoft.com/office/drawing/2014/main" id="{3F77DF0D-4F8D-4DC7-BB8D-51FABB3F2D18}"/>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7" name="Connector: Elbow 46">
            <a:extLst>
              <a:ext uri="{FF2B5EF4-FFF2-40B4-BE49-F238E27FC236}">
                <a16:creationId xmlns:a16="http://schemas.microsoft.com/office/drawing/2014/main" id="{3A9A8A16-AAD6-4240-B119-ACB93B0071FD}"/>
              </a:ext>
            </a:extLst>
          </p:cNvPr>
          <p:cNvCxnSpPr>
            <a:cxnSpLocks/>
            <a:stCxn id="46" idx="0"/>
            <a:endCxn id="44"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208F62A-BD73-4236-B4C1-67B446577128}"/>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D14CEF0-64F9-4056-8DF6-6E2E4C3CA026}"/>
              </a:ext>
            </a:extLst>
          </p:cNvPr>
          <p:cNvCxnSpPr>
            <a:cxnSpLocks/>
            <a:stCxn id="4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86BB74E1-ACBD-4935-8224-55E0224F7750}"/>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51" name="Straight Connector 50">
            <a:extLst>
              <a:ext uri="{FF2B5EF4-FFF2-40B4-BE49-F238E27FC236}">
                <a16:creationId xmlns:a16="http://schemas.microsoft.com/office/drawing/2014/main" id="{439BAC26-966C-41C8-A3D5-7548A19CB6BC}"/>
              </a:ext>
            </a:extLst>
          </p:cNvPr>
          <p:cNvCxnSpPr>
            <a:cxnSpLocks/>
            <a:endCxn id="5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AE649F7-87BB-46F4-AF01-4A2EDD885C4B}"/>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3905AA08-C37B-40F8-9F56-865563009E76}"/>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4" name="Straight Connector 53">
            <a:extLst>
              <a:ext uri="{FF2B5EF4-FFF2-40B4-BE49-F238E27FC236}">
                <a16:creationId xmlns:a16="http://schemas.microsoft.com/office/drawing/2014/main" id="{422C1763-8D8B-4DE6-918D-AB2D410C70AA}"/>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7B41BCDC-7B6F-41B0-8584-5AA8BE50B9F7}"/>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6" name="Straight Connector 55">
            <a:extLst>
              <a:ext uri="{FF2B5EF4-FFF2-40B4-BE49-F238E27FC236}">
                <a16:creationId xmlns:a16="http://schemas.microsoft.com/office/drawing/2014/main" id="{7AE5E1BA-614A-4B4A-AA43-6297DAF7D1DD}"/>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4162EA62-54E9-4C79-99B7-BABE75ED226B}"/>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8" name="Straight Connector 57">
            <a:extLst>
              <a:ext uri="{FF2B5EF4-FFF2-40B4-BE49-F238E27FC236}">
                <a16:creationId xmlns:a16="http://schemas.microsoft.com/office/drawing/2014/main" id="{4C47AABC-C265-45AD-B795-6ECE9BA6860D}"/>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69B2C62F-DB1A-4D44-A47D-C4E774D5E32C}"/>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60" name="Straight Connector 59">
            <a:extLst>
              <a:ext uri="{FF2B5EF4-FFF2-40B4-BE49-F238E27FC236}">
                <a16:creationId xmlns:a16="http://schemas.microsoft.com/office/drawing/2014/main" id="{290393D8-A91B-44E4-8E61-D107778AFBC9}"/>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A5F46BDC-455D-4754-B32D-61BE904BB7CD}"/>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62" name="Rectangle 61">
            <a:extLst>
              <a:ext uri="{FF2B5EF4-FFF2-40B4-BE49-F238E27FC236}">
                <a16:creationId xmlns:a16="http://schemas.microsoft.com/office/drawing/2014/main" id="{A7319645-86F4-4E32-B77E-495855353A09}"/>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63" name="Rectangle 62">
            <a:extLst>
              <a:ext uri="{FF2B5EF4-FFF2-40B4-BE49-F238E27FC236}">
                <a16:creationId xmlns:a16="http://schemas.microsoft.com/office/drawing/2014/main" id="{F9890067-3B2C-4A73-86D2-36C7540443C2}"/>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64" name="Rectangle 63">
            <a:extLst>
              <a:ext uri="{FF2B5EF4-FFF2-40B4-BE49-F238E27FC236}">
                <a16:creationId xmlns:a16="http://schemas.microsoft.com/office/drawing/2014/main" id="{DB2A98E0-8A95-4A7C-8999-F59D9E1C3BAA}"/>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a:t>
            </a:r>
            <a:r>
              <a:rPr lang="en-US" sz="1400" i="1" dirty="0" err="1">
                <a:solidFill>
                  <a:schemeClr val="tx1"/>
                </a:solidFill>
              </a:rPr>
              <a:t>Inv</a:t>
            </a:r>
            <a:r>
              <a:rPr lang="en-US" sz="1400" i="1" dirty="0" err="1">
                <a:solidFill>
                  <a:schemeClr val="tx1"/>
                </a:solidFill>
                <a:sym typeface="Wingdings" panose="05000000000000000000" pitchFamily="2" charset="2"/>
              </a:rPr>
              <a:t>→Modified</a:t>
            </a:r>
            <a:endParaRPr lang="en-US" sz="1400" i="1" dirty="0">
              <a:solidFill>
                <a:schemeClr val="tx1"/>
              </a:solidFill>
            </a:endParaRPr>
          </a:p>
        </p:txBody>
      </p:sp>
      <p:sp>
        <p:nvSpPr>
          <p:cNvPr id="65" name="TextBox 64">
            <a:extLst>
              <a:ext uri="{FF2B5EF4-FFF2-40B4-BE49-F238E27FC236}">
                <a16:creationId xmlns:a16="http://schemas.microsoft.com/office/drawing/2014/main" id="{30BB1082-904E-4966-A55A-BF586F87B02B}"/>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66" name="Connector: Curved 65">
            <a:extLst>
              <a:ext uri="{FF2B5EF4-FFF2-40B4-BE49-F238E27FC236}">
                <a16:creationId xmlns:a16="http://schemas.microsoft.com/office/drawing/2014/main" id="{D013E5DE-8CB1-4BD6-8900-3D301E740B7B}"/>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72250282-93F0-46F9-B0C4-60744D8EE37E}"/>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68" name="Connector: Curved 67">
            <a:extLst>
              <a:ext uri="{FF2B5EF4-FFF2-40B4-BE49-F238E27FC236}">
                <a16:creationId xmlns:a16="http://schemas.microsoft.com/office/drawing/2014/main" id="{94F259B1-CC60-4A24-AAEE-B0DA7BA930AB}"/>
              </a:ext>
            </a:extLst>
          </p:cNvPr>
          <p:cNvCxnSpPr>
            <a:cxnSpLocks/>
            <a:stCxn id="64" idx="0"/>
            <a:endCxn id="13" idx="2"/>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5579E301-97E6-44E9-9297-DFA837310781}"/>
              </a:ext>
            </a:extLst>
          </p:cNvPr>
          <p:cNvSpPr/>
          <p:nvPr/>
        </p:nvSpPr>
        <p:spPr>
          <a:xfrm>
            <a:off x="6255468" y="258906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pic>
        <p:nvPicPr>
          <p:cNvPr id="70" name="Picture 2" descr="366-01-512.png (512Ã512)">
            <a:extLst>
              <a:ext uri="{FF2B5EF4-FFF2-40B4-BE49-F238E27FC236}">
                <a16:creationId xmlns:a16="http://schemas.microsoft.com/office/drawing/2014/main" id="{50C08FE0-852F-423E-ADD9-07D19C7509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6154775" y="1137934"/>
            <a:ext cx="760157" cy="760157"/>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4">
            <a:extLst>
              <a:ext uri="{FF2B5EF4-FFF2-40B4-BE49-F238E27FC236}">
                <a16:creationId xmlns:a16="http://schemas.microsoft.com/office/drawing/2014/main" id="{BBA47966-3FDD-4C36-89CE-FC7C2D13DC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3586342">
            <a:off x="6130482" y="1432914"/>
            <a:ext cx="546347" cy="420838"/>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4">
            <a:extLst>
              <a:ext uri="{FF2B5EF4-FFF2-40B4-BE49-F238E27FC236}">
                <a16:creationId xmlns:a16="http://schemas.microsoft.com/office/drawing/2014/main" id="{F2204D57-1A5A-4D80-9484-2632A76679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2583902">
            <a:off x="6171637" y="1476436"/>
            <a:ext cx="546347" cy="420838"/>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4">
            <a:extLst>
              <a:ext uri="{FF2B5EF4-FFF2-40B4-BE49-F238E27FC236}">
                <a16:creationId xmlns:a16="http://schemas.microsoft.com/office/drawing/2014/main" id="{3ED5BA8E-71E1-40C4-97D9-A35ACBEAC0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0800000">
            <a:off x="6181176" y="1467057"/>
            <a:ext cx="546347" cy="420838"/>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4">
            <a:extLst>
              <a:ext uri="{FF2B5EF4-FFF2-40B4-BE49-F238E27FC236}">
                <a16:creationId xmlns:a16="http://schemas.microsoft.com/office/drawing/2014/main" id="{C4C31B21-11F3-4BEE-B77F-7DF1872BA52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8551334">
            <a:off x="6383464" y="1447678"/>
            <a:ext cx="546347" cy="420838"/>
          </a:xfrm>
          <a:prstGeom prst="rect">
            <a:avLst/>
          </a:prstGeom>
          <a:noFill/>
          <a:extLst>
            <a:ext uri="{909E8E84-426E-40DD-AFC4-6F175D3DCCD1}">
              <a14:hiddenFill xmlns:a14="http://schemas.microsoft.com/office/drawing/2010/main">
                <a:solidFill>
                  <a:srgbClr val="FFFFFF"/>
                </a:solidFill>
              </a14:hiddenFill>
            </a:ext>
          </a:extLst>
        </p:spPr>
      </p:pic>
      <p:sp>
        <p:nvSpPr>
          <p:cNvPr id="75" name="Oval 74">
            <a:extLst>
              <a:ext uri="{FF2B5EF4-FFF2-40B4-BE49-F238E27FC236}">
                <a16:creationId xmlns:a16="http://schemas.microsoft.com/office/drawing/2014/main" id="{2D01E354-DC31-4AEC-BDB9-B35A9EC66002}"/>
              </a:ext>
            </a:extLst>
          </p:cNvPr>
          <p:cNvSpPr/>
          <p:nvPr/>
        </p:nvSpPr>
        <p:spPr>
          <a:xfrm>
            <a:off x="6404715" y="140051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76" name="Oval 75">
            <a:extLst>
              <a:ext uri="{FF2B5EF4-FFF2-40B4-BE49-F238E27FC236}">
                <a16:creationId xmlns:a16="http://schemas.microsoft.com/office/drawing/2014/main" id="{41C181F5-7540-4D0E-B95F-0AA8C30C4698}"/>
              </a:ext>
            </a:extLst>
          </p:cNvPr>
          <p:cNvSpPr/>
          <p:nvPr/>
        </p:nvSpPr>
        <p:spPr>
          <a:xfrm>
            <a:off x="6404171" y="1399678"/>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77" name="Oval 76">
            <a:extLst>
              <a:ext uri="{FF2B5EF4-FFF2-40B4-BE49-F238E27FC236}">
                <a16:creationId xmlns:a16="http://schemas.microsoft.com/office/drawing/2014/main" id="{8FB4077C-3890-4E0D-A212-5519431A68EA}"/>
              </a:ext>
            </a:extLst>
          </p:cNvPr>
          <p:cNvSpPr/>
          <p:nvPr/>
        </p:nvSpPr>
        <p:spPr>
          <a:xfrm>
            <a:off x="6408005" y="139724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78" name="Oval 77">
            <a:extLst>
              <a:ext uri="{FF2B5EF4-FFF2-40B4-BE49-F238E27FC236}">
                <a16:creationId xmlns:a16="http://schemas.microsoft.com/office/drawing/2014/main" id="{781E826F-6A9C-4D9D-87DF-0ED632594591}"/>
              </a:ext>
            </a:extLst>
          </p:cNvPr>
          <p:cNvSpPr/>
          <p:nvPr/>
        </p:nvSpPr>
        <p:spPr>
          <a:xfrm>
            <a:off x="6405537" y="139846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79" name="Oval 78">
            <a:extLst>
              <a:ext uri="{FF2B5EF4-FFF2-40B4-BE49-F238E27FC236}">
                <a16:creationId xmlns:a16="http://schemas.microsoft.com/office/drawing/2014/main" id="{519A7EFC-6B68-4701-990D-764E7F5ECEF7}"/>
              </a:ext>
            </a:extLst>
          </p:cNvPr>
          <p:cNvSpPr/>
          <p:nvPr/>
        </p:nvSpPr>
        <p:spPr>
          <a:xfrm>
            <a:off x="6397621" y="1093624"/>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cxnSp>
        <p:nvCxnSpPr>
          <p:cNvPr id="80" name="Connector: Curved 79">
            <a:extLst>
              <a:ext uri="{FF2B5EF4-FFF2-40B4-BE49-F238E27FC236}">
                <a16:creationId xmlns:a16="http://schemas.microsoft.com/office/drawing/2014/main" id="{57EEDFEC-6875-4E1F-A502-C1A66542A42B}"/>
              </a:ext>
            </a:extLst>
          </p:cNvPr>
          <p:cNvCxnSpPr>
            <a:cxnSpLocks/>
            <a:stCxn id="13" idx="2"/>
            <a:endCxn id="64" idx="0"/>
          </p:cNvCxnSpPr>
          <p:nvPr/>
        </p:nvCxnSpPr>
        <p:spPr>
          <a:xfrm rot="16200000" flipH="1">
            <a:off x="5596787" y="1390344"/>
            <a:ext cx="1062171" cy="2641181"/>
          </a:xfrm>
          <a:prstGeom prst="curvedConnector3">
            <a:avLst>
              <a:gd name="adj1" fmla="val 927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1" name="Oval 80">
            <a:extLst>
              <a:ext uri="{FF2B5EF4-FFF2-40B4-BE49-F238E27FC236}">
                <a16:creationId xmlns:a16="http://schemas.microsoft.com/office/drawing/2014/main" id="{18646350-06FA-4D8B-869B-9959B42CEB84}"/>
              </a:ext>
            </a:extLst>
          </p:cNvPr>
          <p:cNvSpPr/>
          <p:nvPr/>
        </p:nvSpPr>
        <p:spPr>
          <a:xfrm>
            <a:off x="6116952" y="216043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83" name="TextBox 82">
            <a:extLst>
              <a:ext uri="{FF2B5EF4-FFF2-40B4-BE49-F238E27FC236}">
                <a16:creationId xmlns:a16="http://schemas.microsoft.com/office/drawing/2014/main" id="{A1AAFF7D-AD3C-413C-8E6C-EF22AD033279}"/>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84" name="TextBox 83">
            <a:extLst>
              <a:ext uri="{FF2B5EF4-FFF2-40B4-BE49-F238E27FC236}">
                <a16:creationId xmlns:a16="http://schemas.microsoft.com/office/drawing/2014/main" id="{0F7AAB96-BC6A-47EC-AE39-AB19AFDA3FE7}"/>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r>
              <a:rPr lang="en-US" b="1" dirty="0">
                <a:solidFill>
                  <a:schemeClr val="bg1">
                    <a:lumMod val="75000"/>
                  </a:schemeClr>
                </a:solidFill>
              </a:rPr>
              <a:t>C</a:t>
            </a:r>
          </a:p>
        </p:txBody>
      </p:sp>
    </p:spTree>
    <p:custDataLst>
      <p:tags r:id="rId1"/>
    </p:custDataLst>
    <p:extLst>
      <p:ext uri="{BB962C8B-B14F-4D97-AF65-F5344CB8AC3E}">
        <p14:creationId xmlns:p14="http://schemas.microsoft.com/office/powerpoint/2010/main" val="51896967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childTnLst>
                          </p:cTn>
                        </p:par>
                        <p:par>
                          <p:cTn id="7" fill="hold">
                            <p:stCondLst>
                              <p:cond delay="0"/>
                            </p:stCondLst>
                            <p:childTnLst>
                              <p:par>
                                <p:cTn id="8" presetID="26" presetClass="emph" presetSubtype="0" fill="hold" nodeType="afterEffect">
                                  <p:stCondLst>
                                    <p:cond delay="0"/>
                                  </p:stCondLst>
                                  <p:childTnLst>
                                    <p:animEffect transition="out" filter="fade">
                                      <p:cBhvr>
                                        <p:cTn id="9" dur="500" tmFilter="0, 0; .2, .5; .8, .5; 1, 0"/>
                                        <p:tgtEl>
                                          <p:spTgt spid="70"/>
                                        </p:tgtEl>
                                      </p:cBhvr>
                                    </p:animEffect>
                                    <p:animScale>
                                      <p:cBhvr>
                                        <p:cTn id="10" dur="250" autoRev="1" fill="hold"/>
                                        <p:tgtEl>
                                          <p:spTgt spid="70"/>
                                        </p:tgtEl>
                                      </p:cBhvr>
                                      <p:by x="105000" y="105000"/>
                                    </p:animScale>
                                  </p:childTnLst>
                                </p:cTn>
                              </p:par>
                            </p:childTnLst>
                          </p:cTn>
                        </p:par>
                        <p:par>
                          <p:cTn id="11" fill="hold">
                            <p:stCondLst>
                              <p:cond delay="500"/>
                            </p:stCondLst>
                            <p:childTnLst>
                              <p:par>
                                <p:cTn id="12" presetID="1" presetClass="entr" presetSubtype="0" fill="hold" nodeType="afterEffect">
                                  <p:stCondLst>
                                    <p:cond delay="0"/>
                                  </p:stCondLst>
                                  <p:childTnLst>
                                    <p:set>
                                      <p:cBhvr>
                                        <p:cTn id="13" dur="1" fill="hold">
                                          <p:stCondLst>
                                            <p:cond delay="0"/>
                                          </p:stCondLst>
                                        </p:cTn>
                                        <p:tgtEl>
                                          <p:spTgt spid="70"/>
                                        </p:tgtEl>
                                        <p:attrNameLst>
                                          <p:attrName>style.visibility</p:attrName>
                                        </p:attrNameLst>
                                      </p:cBhvr>
                                      <p:to>
                                        <p:strVal val="visible"/>
                                      </p:to>
                                    </p:set>
                                  </p:childTnLst>
                                </p:cTn>
                              </p:par>
                            </p:childTnLst>
                          </p:cTn>
                        </p:par>
                        <p:par>
                          <p:cTn id="14" fill="hold">
                            <p:stCondLst>
                              <p:cond delay="500"/>
                            </p:stCondLst>
                            <p:childTnLst>
                              <p:par>
                                <p:cTn id="15" presetID="26" presetClass="emph" presetSubtype="0" fill="hold" nodeType="afterEffect">
                                  <p:stCondLst>
                                    <p:cond delay="0"/>
                                  </p:stCondLst>
                                  <p:childTnLst>
                                    <p:animEffect transition="out" filter="fade">
                                      <p:cBhvr>
                                        <p:cTn id="16" dur="500" tmFilter="0, 0; .2, .5; .8, .5; 1, 0"/>
                                        <p:tgtEl>
                                          <p:spTgt spid="70"/>
                                        </p:tgtEl>
                                      </p:cBhvr>
                                    </p:animEffect>
                                    <p:animScale>
                                      <p:cBhvr>
                                        <p:cTn id="17" dur="250" autoRev="1" fill="hold"/>
                                        <p:tgtEl>
                                          <p:spTgt spid="70"/>
                                        </p:tgtEl>
                                      </p:cBhvr>
                                      <p:by x="105000" y="105000"/>
                                    </p:animScale>
                                  </p:childTnLst>
                                </p:cTn>
                              </p:par>
                            </p:childTnLst>
                          </p:cTn>
                        </p:par>
                        <p:par>
                          <p:cTn id="18" fill="hold">
                            <p:stCondLst>
                              <p:cond delay="1000"/>
                            </p:stCondLst>
                            <p:childTnLst>
                              <p:par>
                                <p:cTn id="19" presetID="1" presetClass="entr" presetSubtype="0" fill="hold" nodeType="afterEffect">
                                  <p:stCondLst>
                                    <p:cond delay="0"/>
                                  </p:stCondLst>
                                  <p:childTnLst>
                                    <p:set>
                                      <p:cBhvr>
                                        <p:cTn id="20" dur="1" fill="hold">
                                          <p:stCondLst>
                                            <p:cond delay="0"/>
                                          </p:stCondLst>
                                        </p:cTn>
                                        <p:tgtEl>
                                          <p:spTgt spid="70"/>
                                        </p:tgtEl>
                                        <p:attrNameLst>
                                          <p:attrName>style.visibility</p:attrName>
                                        </p:attrNameLst>
                                      </p:cBhvr>
                                      <p:to>
                                        <p:strVal val="visible"/>
                                      </p:to>
                                    </p:set>
                                  </p:childTnLst>
                                </p:cTn>
                              </p:par>
                            </p:childTnLst>
                          </p:cTn>
                        </p:par>
                        <p:par>
                          <p:cTn id="21" fill="hold">
                            <p:stCondLst>
                              <p:cond delay="1000"/>
                            </p:stCondLst>
                            <p:childTnLst>
                              <p:par>
                                <p:cTn id="22" presetID="1" presetClass="entr" presetSubtype="0" fill="hold" nodeType="afterEffect">
                                  <p:stCondLst>
                                    <p:cond delay="0"/>
                                  </p:stCondLst>
                                  <p:childTnLst>
                                    <p:set>
                                      <p:cBhvr>
                                        <p:cTn id="23" dur="1" fill="hold">
                                          <p:stCondLst>
                                            <p:cond delay="0"/>
                                          </p:stCondLst>
                                        </p:cTn>
                                        <p:tgtEl>
                                          <p:spTgt spid="71"/>
                                        </p:tgtEl>
                                        <p:attrNameLst>
                                          <p:attrName>style.visibility</p:attrName>
                                        </p:attrNameLst>
                                      </p:cBhvr>
                                      <p:to>
                                        <p:strVal val="visible"/>
                                      </p:to>
                                    </p:set>
                                  </p:childTnLst>
                                </p:cTn>
                              </p:par>
                            </p:childTnLst>
                          </p:cTn>
                        </p:par>
                        <p:par>
                          <p:cTn id="24" fill="hold">
                            <p:stCondLst>
                              <p:cond delay="1000"/>
                            </p:stCondLst>
                            <p:childTnLst>
                              <p:par>
                                <p:cTn id="25" presetID="42" presetClass="path" presetSubtype="0" accel="50000" decel="50000" fill="hold" nodeType="afterEffect">
                                  <p:stCondLst>
                                    <p:cond delay="0"/>
                                  </p:stCondLst>
                                  <p:childTnLst>
                                    <p:animMotion origin="layout" path="M 2.77778E-6 -3.33333E-6 L -0.44271 0.21551 " pathEditMode="relative" rAng="0" ptsTypes="AA">
                                      <p:cBhvr>
                                        <p:cTn id="26" dur="2000" fill="hold"/>
                                        <p:tgtEl>
                                          <p:spTgt spid="71"/>
                                        </p:tgtEl>
                                        <p:attrNameLst>
                                          <p:attrName>ppt_x</p:attrName>
                                          <p:attrName>ppt_y</p:attrName>
                                        </p:attrNameLst>
                                      </p:cBhvr>
                                      <p:rCtr x="-22135" y="10764"/>
                                    </p:animMotion>
                                  </p:childTnLst>
                                </p:cTn>
                              </p:par>
                              <p:par>
                                <p:cTn id="27" presetID="1" presetClass="entr" presetSubtype="0" fill="hold" nodeType="withEffect">
                                  <p:stCondLst>
                                    <p:cond delay="0"/>
                                  </p:stCondLst>
                                  <p:childTnLst>
                                    <p:set>
                                      <p:cBhvr>
                                        <p:cTn id="28" dur="1" fill="hold">
                                          <p:stCondLst>
                                            <p:cond delay="0"/>
                                          </p:stCondLst>
                                        </p:cTn>
                                        <p:tgtEl>
                                          <p:spTgt spid="72"/>
                                        </p:tgtEl>
                                        <p:attrNameLst>
                                          <p:attrName>style.visibility</p:attrName>
                                        </p:attrNameLst>
                                      </p:cBhvr>
                                      <p:to>
                                        <p:strVal val="visible"/>
                                      </p:to>
                                    </p:set>
                                  </p:childTnLst>
                                </p:cTn>
                              </p:par>
                              <p:par>
                                <p:cTn id="29" presetID="42" presetClass="path" presetSubtype="0" accel="50000" decel="50000" fill="hold" nodeType="withEffect">
                                  <p:stCondLst>
                                    <p:cond delay="0"/>
                                  </p:stCondLst>
                                  <p:childTnLst>
                                    <p:animMotion origin="layout" path="M -1.11111E-6 -3.33333E-6 L -0.23055 0.21088 " pathEditMode="relative" rAng="0" ptsTypes="AA">
                                      <p:cBhvr>
                                        <p:cTn id="30" dur="2000" fill="hold"/>
                                        <p:tgtEl>
                                          <p:spTgt spid="72"/>
                                        </p:tgtEl>
                                        <p:attrNameLst>
                                          <p:attrName>ppt_x</p:attrName>
                                          <p:attrName>ppt_y</p:attrName>
                                        </p:attrNameLst>
                                      </p:cBhvr>
                                      <p:rCtr x="-11528" y="10532"/>
                                    </p:animMotion>
                                  </p:childTnLst>
                                </p:cTn>
                              </p:par>
                              <p:par>
                                <p:cTn id="31" presetID="1" presetClass="entr" presetSubtype="0" fill="hold" nodeType="withEffect">
                                  <p:stCondLst>
                                    <p:cond delay="0"/>
                                  </p:stCondLst>
                                  <p:childTnLst>
                                    <p:set>
                                      <p:cBhvr>
                                        <p:cTn id="32" dur="1" fill="hold">
                                          <p:stCondLst>
                                            <p:cond delay="0"/>
                                          </p:stCondLst>
                                        </p:cTn>
                                        <p:tgtEl>
                                          <p:spTgt spid="73"/>
                                        </p:tgtEl>
                                        <p:attrNameLst>
                                          <p:attrName>style.visibility</p:attrName>
                                        </p:attrNameLst>
                                      </p:cBhvr>
                                      <p:to>
                                        <p:strVal val="visible"/>
                                      </p:to>
                                    </p:set>
                                  </p:childTnLst>
                                </p:cTn>
                              </p:par>
                              <p:par>
                                <p:cTn id="33" presetID="42" presetClass="path" presetSubtype="0" accel="50000" decel="50000" fill="hold" nodeType="withEffect">
                                  <p:stCondLst>
                                    <p:cond delay="0"/>
                                  </p:stCondLst>
                                  <p:childTnLst>
                                    <p:animMotion origin="layout" path="M -2.77778E-6 -4.44444E-6 L -0.00937 0.21505 " pathEditMode="relative" rAng="0" ptsTypes="AA">
                                      <p:cBhvr>
                                        <p:cTn id="34" dur="2000" fill="hold"/>
                                        <p:tgtEl>
                                          <p:spTgt spid="73"/>
                                        </p:tgtEl>
                                        <p:attrNameLst>
                                          <p:attrName>ppt_x</p:attrName>
                                          <p:attrName>ppt_y</p:attrName>
                                        </p:attrNameLst>
                                      </p:cBhvr>
                                      <p:rCtr x="-469" y="10741"/>
                                    </p:animMotion>
                                  </p:childTnLst>
                                </p:cTn>
                              </p:par>
                              <p:par>
                                <p:cTn id="35" presetID="1" presetClass="entr" presetSubtype="0" fill="hold" nodeType="withEffect">
                                  <p:stCondLst>
                                    <p:cond delay="0"/>
                                  </p:stCondLst>
                                  <p:childTnLst>
                                    <p:set>
                                      <p:cBhvr>
                                        <p:cTn id="36" dur="1" fill="hold">
                                          <p:stCondLst>
                                            <p:cond delay="0"/>
                                          </p:stCondLst>
                                        </p:cTn>
                                        <p:tgtEl>
                                          <p:spTgt spid="74"/>
                                        </p:tgtEl>
                                        <p:attrNameLst>
                                          <p:attrName>style.visibility</p:attrName>
                                        </p:attrNameLst>
                                      </p:cBhvr>
                                      <p:to>
                                        <p:strVal val="visible"/>
                                      </p:to>
                                    </p:set>
                                  </p:childTnLst>
                                </p:cTn>
                              </p:par>
                              <p:par>
                                <p:cTn id="37" presetID="42" presetClass="path" presetSubtype="0" accel="50000" decel="50000" fill="hold" nodeType="withEffect">
                                  <p:stCondLst>
                                    <p:cond delay="0"/>
                                  </p:stCondLst>
                                  <p:childTnLst>
                                    <p:animMotion origin="layout" path="M -1.38889E-6 3.33333E-6 L 0.19254 0.21574 " pathEditMode="relative" rAng="0" ptsTypes="AA">
                                      <p:cBhvr>
                                        <p:cTn id="38" dur="2000" fill="hold"/>
                                        <p:tgtEl>
                                          <p:spTgt spid="74"/>
                                        </p:tgtEl>
                                        <p:attrNameLst>
                                          <p:attrName>ppt_x</p:attrName>
                                          <p:attrName>ppt_y</p:attrName>
                                        </p:attrNameLst>
                                      </p:cBhvr>
                                      <p:rCtr x="9618" y="10787"/>
                                    </p:animMotion>
                                  </p:childTnLst>
                                </p:cTn>
                              </p:par>
                              <p:par>
                                <p:cTn id="39" presetID="1" presetClass="entr" presetSubtype="0" fill="hold" grpId="0" nodeType="withEffect">
                                  <p:stCondLst>
                                    <p:cond delay="0"/>
                                  </p:stCondLst>
                                  <p:childTnLst>
                                    <p:set>
                                      <p:cBhvr>
                                        <p:cTn id="40" dur="1" fill="hold">
                                          <p:stCondLst>
                                            <p:cond delay="0"/>
                                          </p:stCondLst>
                                        </p:cTn>
                                        <p:tgtEl>
                                          <p:spTgt spid="75"/>
                                        </p:tgtEl>
                                        <p:attrNameLst>
                                          <p:attrName>style.visibility</p:attrName>
                                        </p:attrNameLst>
                                      </p:cBhvr>
                                      <p:to>
                                        <p:strVal val="visible"/>
                                      </p:to>
                                    </p:set>
                                  </p:childTnLst>
                                </p:cTn>
                              </p:par>
                              <p:par>
                                <p:cTn id="41" presetID="42" presetClass="path" presetSubtype="0" accel="50000" decel="50000" fill="hold" grpId="1" nodeType="withEffect">
                                  <p:stCondLst>
                                    <p:cond delay="0"/>
                                  </p:stCondLst>
                                  <p:childTnLst>
                                    <p:animMotion origin="layout" path="M 2.77778E-6 -3.33333E-6 L -0.44271 0.21551 " pathEditMode="relative" rAng="0" ptsTypes="AA">
                                      <p:cBhvr>
                                        <p:cTn id="42" dur="2000" fill="hold"/>
                                        <p:tgtEl>
                                          <p:spTgt spid="75"/>
                                        </p:tgtEl>
                                        <p:attrNameLst>
                                          <p:attrName>ppt_x</p:attrName>
                                          <p:attrName>ppt_y</p:attrName>
                                        </p:attrNameLst>
                                      </p:cBhvr>
                                      <p:rCtr x="-22135" y="10764"/>
                                    </p:animMotion>
                                  </p:childTnLst>
                                </p:cTn>
                              </p:par>
                              <p:par>
                                <p:cTn id="43" presetID="1" presetClass="entr" presetSubtype="0" fill="hold" grpId="0" nodeType="withEffect">
                                  <p:stCondLst>
                                    <p:cond delay="0"/>
                                  </p:stCondLst>
                                  <p:childTnLst>
                                    <p:set>
                                      <p:cBhvr>
                                        <p:cTn id="44" dur="1" fill="hold">
                                          <p:stCondLst>
                                            <p:cond delay="0"/>
                                          </p:stCondLst>
                                        </p:cTn>
                                        <p:tgtEl>
                                          <p:spTgt spid="76"/>
                                        </p:tgtEl>
                                        <p:attrNameLst>
                                          <p:attrName>style.visibility</p:attrName>
                                        </p:attrNameLst>
                                      </p:cBhvr>
                                      <p:to>
                                        <p:strVal val="visible"/>
                                      </p:to>
                                    </p:set>
                                  </p:childTnLst>
                                </p:cTn>
                              </p:par>
                              <p:par>
                                <p:cTn id="45" presetID="42" presetClass="path" presetSubtype="0" accel="50000" decel="50000" fill="hold" grpId="1" nodeType="withEffect">
                                  <p:stCondLst>
                                    <p:cond delay="0"/>
                                  </p:stCondLst>
                                  <p:childTnLst>
                                    <p:animMotion origin="layout" path="M -3.33333E-6 -0.00092 L -0.01701 0.2206 " pathEditMode="relative" rAng="0" ptsTypes="AA">
                                      <p:cBhvr>
                                        <p:cTn id="46" dur="2000" fill="hold"/>
                                        <p:tgtEl>
                                          <p:spTgt spid="76"/>
                                        </p:tgtEl>
                                        <p:attrNameLst>
                                          <p:attrName>ppt_x</p:attrName>
                                          <p:attrName>ppt_y</p:attrName>
                                        </p:attrNameLst>
                                      </p:cBhvr>
                                      <p:rCtr x="-851" y="11065"/>
                                    </p:animMotion>
                                  </p:childTnLst>
                                </p:cTn>
                              </p:par>
                              <p:par>
                                <p:cTn id="47" presetID="1" presetClass="entr" presetSubtype="0" fill="hold" grpId="0" nodeType="withEffect">
                                  <p:stCondLst>
                                    <p:cond delay="0"/>
                                  </p:stCondLst>
                                  <p:childTnLst>
                                    <p:set>
                                      <p:cBhvr>
                                        <p:cTn id="48" dur="1" fill="hold">
                                          <p:stCondLst>
                                            <p:cond delay="0"/>
                                          </p:stCondLst>
                                        </p:cTn>
                                        <p:tgtEl>
                                          <p:spTgt spid="77"/>
                                        </p:tgtEl>
                                        <p:attrNameLst>
                                          <p:attrName>style.visibility</p:attrName>
                                        </p:attrNameLst>
                                      </p:cBhvr>
                                      <p:to>
                                        <p:strVal val="visible"/>
                                      </p:to>
                                    </p:set>
                                  </p:childTnLst>
                                </p:cTn>
                              </p:par>
                              <p:par>
                                <p:cTn id="49" presetID="42" presetClass="path" presetSubtype="0" accel="50000" decel="50000" fill="hold" grpId="1" nodeType="withEffect">
                                  <p:stCondLst>
                                    <p:cond delay="0"/>
                                  </p:stCondLst>
                                  <p:childTnLst>
                                    <p:animMotion origin="layout" path="M -1.38889E-6 3.33333E-6 L 0.19254 0.21574 " pathEditMode="relative" rAng="0" ptsTypes="AA">
                                      <p:cBhvr>
                                        <p:cTn id="50" dur="2000" fill="hold"/>
                                        <p:tgtEl>
                                          <p:spTgt spid="77"/>
                                        </p:tgtEl>
                                        <p:attrNameLst>
                                          <p:attrName>ppt_x</p:attrName>
                                          <p:attrName>ppt_y</p:attrName>
                                        </p:attrNameLst>
                                      </p:cBhvr>
                                      <p:rCtr x="9618" y="10787"/>
                                    </p:animMotion>
                                  </p:childTnLst>
                                </p:cTn>
                              </p:par>
                              <p:par>
                                <p:cTn id="51" presetID="1" presetClass="entr" presetSubtype="0" fill="hold" grpId="0" nodeType="withEffect">
                                  <p:stCondLst>
                                    <p:cond delay="0"/>
                                  </p:stCondLst>
                                  <p:childTnLst>
                                    <p:set>
                                      <p:cBhvr>
                                        <p:cTn id="52" dur="1" fill="hold">
                                          <p:stCondLst>
                                            <p:cond delay="0"/>
                                          </p:stCondLst>
                                        </p:cTn>
                                        <p:tgtEl>
                                          <p:spTgt spid="78"/>
                                        </p:tgtEl>
                                        <p:attrNameLst>
                                          <p:attrName>style.visibility</p:attrName>
                                        </p:attrNameLst>
                                      </p:cBhvr>
                                      <p:to>
                                        <p:strVal val="visible"/>
                                      </p:to>
                                    </p:set>
                                  </p:childTnLst>
                                </p:cTn>
                              </p:par>
                              <p:par>
                                <p:cTn id="53" presetID="42" presetClass="path" presetSubtype="0" accel="50000" decel="50000" fill="hold" grpId="1" nodeType="withEffect">
                                  <p:stCondLst>
                                    <p:cond delay="0"/>
                                  </p:stCondLst>
                                  <p:childTnLst>
                                    <p:animMotion origin="layout" path="M -1.11111E-6 -3.33333E-6 L -0.23055 0.21088 " pathEditMode="relative" rAng="0" ptsTypes="AA">
                                      <p:cBhvr>
                                        <p:cTn id="54" dur="2000" fill="hold"/>
                                        <p:tgtEl>
                                          <p:spTgt spid="78"/>
                                        </p:tgtEl>
                                        <p:attrNameLst>
                                          <p:attrName>ppt_x</p:attrName>
                                          <p:attrName>ppt_y</p:attrName>
                                        </p:attrNameLst>
                                      </p:cBhvr>
                                      <p:rCtr x="-11528" y="1053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5" grpId="1" animBg="1"/>
      <p:bldP spid="76" grpId="0" animBg="1"/>
      <p:bldP spid="76" grpId="1" animBg="1"/>
      <p:bldP spid="77" grpId="0" animBg="1"/>
      <p:bldP spid="77" grpId="1" animBg="1"/>
      <p:bldP spid="78" grpId="0" animBg="1"/>
      <p:bldP spid="78"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Write Miss + Switch to Wireless</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38</a:t>
            </a:fld>
            <a:endParaRPr lang="en-US" noProof="1"/>
          </a:p>
        </p:txBody>
      </p:sp>
      <p:sp>
        <p:nvSpPr>
          <p:cNvPr id="7" name="Rectangle 6">
            <a:extLst>
              <a:ext uri="{FF2B5EF4-FFF2-40B4-BE49-F238E27FC236}">
                <a16:creationId xmlns:a16="http://schemas.microsoft.com/office/drawing/2014/main" id="{417FD384-BE55-4727-BFF6-DB9622787E3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62E6500D-5C7F-43D6-BC88-C8A5EC982BA8}"/>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1A14F691-C139-4E6C-82D9-A892B47AE525}"/>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6B4C5CF0-CC6C-44E9-8F9A-9A23CF00618F}"/>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A0454DD4-5E9B-4555-A13A-FAEA4489E676}"/>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AD1AFE3-2E68-4450-8C4E-A194B22D0850}"/>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3E42BB77-9A5B-49EA-9F41-B2D71CA1092C}"/>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4E035229-F868-4585-8EB2-FA2B3AB35E47}"/>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5A829A93-354E-4489-BAD1-2309CB01907E}"/>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391B74C-42DE-47D9-BE35-5966215150CB}"/>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9762E87-7701-40BB-BFEA-12B6555A8707}"/>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A4C08BD-5CDA-413D-9CBE-DDDA8BDDCF7F}"/>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7B35BA7-D4DF-42D1-872E-0FD9A9385AF0}"/>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405B753F-D79E-44F9-92AA-96520FF867F9}"/>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B2BE48F-6003-436E-9448-1204280304F4}"/>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4" name="Rectangle 23">
            <a:extLst>
              <a:ext uri="{FF2B5EF4-FFF2-40B4-BE49-F238E27FC236}">
                <a16:creationId xmlns:a16="http://schemas.microsoft.com/office/drawing/2014/main" id="{165C0B51-700F-44AE-B35B-3C616011EB5D}"/>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26" name="TextBox 25">
            <a:extLst>
              <a:ext uri="{FF2B5EF4-FFF2-40B4-BE49-F238E27FC236}">
                <a16:creationId xmlns:a16="http://schemas.microsoft.com/office/drawing/2014/main" id="{8438EF99-7142-45CE-BD25-4D13C517820C}"/>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7" name="TextBox 26">
            <a:extLst>
              <a:ext uri="{FF2B5EF4-FFF2-40B4-BE49-F238E27FC236}">
                <a16:creationId xmlns:a16="http://schemas.microsoft.com/office/drawing/2014/main" id="{48617CBC-A0A6-49EC-8E94-FB40AF7261A0}"/>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err="1"/>
              <a:t>Shared→Wireless</a:t>
            </a:r>
            <a:endParaRPr lang="en-US" sz="1400" i="1" dirty="0"/>
          </a:p>
        </p:txBody>
      </p:sp>
      <p:sp>
        <p:nvSpPr>
          <p:cNvPr id="28" name="Rectangle 27">
            <a:extLst>
              <a:ext uri="{FF2B5EF4-FFF2-40B4-BE49-F238E27FC236}">
                <a16:creationId xmlns:a16="http://schemas.microsoft.com/office/drawing/2014/main" id="{725E6958-65E9-4A1C-9995-C899ED295A54}"/>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29" name="TextBox 28">
            <a:extLst>
              <a:ext uri="{FF2B5EF4-FFF2-40B4-BE49-F238E27FC236}">
                <a16:creationId xmlns:a16="http://schemas.microsoft.com/office/drawing/2014/main" id="{FB793BF8-2FA8-4E2A-BFF6-97F1C163A2C0}"/>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30" name="Straight Connector 29">
            <a:extLst>
              <a:ext uri="{FF2B5EF4-FFF2-40B4-BE49-F238E27FC236}">
                <a16:creationId xmlns:a16="http://schemas.microsoft.com/office/drawing/2014/main" id="{3B23C450-B18D-40FC-9B92-E91F52C3A2CA}"/>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012D805C-A9BD-4B3A-8C54-DD5849713D6F}"/>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32" name="Rectangle 31">
            <a:extLst>
              <a:ext uri="{FF2B5EF4-FFF2-40B4-BE49-F238E27FC236}">
                <a16:creationId xmlns:a16="http://schemas.microsoft.com/office/drawing/2014/main" id="{C01EE6F8-05AC-4A94-AA25-6B844430BB7A}"/>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3" name="Rectangle: Rounded Corners 32">
            <a:extLst>
              <a:ext uri="{FF2B5EF4-FFF2-40B4-BE49-F238E27FC236}">
                <a16:creationId xmlns:a16="http://schemas.microsoft.com/office/drawing/2014/main" id="{F1681724-B516-4D91-BEEE-AAF23AEC62EA}"/>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4" name="Isosceles Triangle 33">
            <a:extLst>
              <a:ext uri="{FF2B5EF4-FFF2-40B4-BE49-F238E27FC236}">
                <a16:creationId xmlns:a16="http://schemas.microsoft.com/office/drawing/2014/main" id="{D8B75649-5CE5-4556-8BC9-67E2CD962051}"/>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5" name="Connector: Elbow 34">
            <a:extLst>
              <a:ext uri="{FF2B5EF4-FFF2-40B4-BE49-F238E27FC236}">
                <a16:creationId xmlns:a16="http://schemas.microsoft.com/office/drawing/2014/main" id="{89BC03E1-E3B8-404A-94FE-BBF3FD4107A5}"/>
              </a:ext>
            </a:extLst>
          </p:cNvPr>
          <p:cNvCxnSpPr>
            <a:cxnSpLocks/>
            <a:stCxn id="34" idx="0"/>
            <a:endCxn id="32"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3204806-95A0-47A7-BD39-7FFA2B335335}"/>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B43F5DC-D28B-4AE5-B2D2-662BD4EBBAAB}"/>
              </a:ext>
            </a:extLst>
          </p:cNvPr>
          <p:cNvCxnSpPr>
            <a:cxnSpLocks/>
            <a:stCxn id="3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A8B6BE4-5147-4B89-ABD4-6248918264DC}"/>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9" name="Rectangle: Rounded Corners 38">
            <a:extLst>
              <a:ext uri="{FF2B5EF4-FFF2-40B4-BE49-F238E27FC236}">
                <a16:creationId xmlns:a16="http://schemas.microsoft.com/office/drawing/2014/main" id="{D9EBC09C-2499-4CD9-9231-054BFA3B9DCC}"/>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40" name="Isosceles Triangle 39">
            <a:extLst>
              <a:ext uri="{FF2B5EF4-FFF2-40B4-BE49-F238E27FC236}">
                <a16:creationId xmlns:a16="http://schemas.microsoft.com/office/drawing/2014/main" id="{A10CA95F-6576-4A7F-B624-F7BFF19CDD3C}"/>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1" name="Connector: Elbow 40">
            <a:extLst>
              <a:ext uri="{FF2B5EF4-FFF2-40B4-BE49-F238E27FC236}">
                <a16:creationId xmlns:a16="http://schemas.microsoft.com/office/drawing/2014/main" id="{6CBD894F-926E-4EA3-BE69-8B6C29C64950}"/>
              </a:ext>
            </a:extLst>
          </p:cNvPr>
          <p:cNvCxnSpPr>
            <a:cxnSpLocks/>
            <a:stCxn id="40" idx="0"/>
            <a:endCxn id="38"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7DF0691-CD49-4E66-80B0-4D7EC0293055}"/>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D5671B7-C65F-48C2-8B7E-92AE3BD7321A}"/>
              </a:ext>
            </a:extLst>
          </p:cNvPr>
          <p:cNvCxnSpPr>
            <a:cxnSpLocks/>
            <a:stCxn id="3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C2DA1381-C133-49A8-91D0-AAD0FA66C048}"/>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5" name="Rectangle: Rounded Corners 44">
            <a:extLst>
              <a:ext uri="{FF2B5EF4-FFF2-40B4-BE49-F238E27FC236}">
                <a16:creationId xmlns:a16="http://schemas.microsoft.com/office/drawing/2014/main" id="{E502AD01-B2EA-424C-83FB-0953C1157A40}"/>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6" name="Isosceles Triangle 45">
            <a:extLst>
              <a:ext uri="{FF2B5EF4-FFF2-40B4-BE49-F238E27FC236}">
                <a16:creationId xmlns:a16="http://schemas.microsoft.com/office/drawing/2014/main" id="{2391449A-B528-4836-AB72-41BD1DCD1DF0}"/>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7" name="Connector: Elbow 46">
            <a:extLst>
              <a:ext uri="{FF2B5EF4-FFF2-40B4-BE49-F238E27FC236}">
                <a16:creationId xmlns:a16="http://schemas.microsoft.com/office/drawing/2014/main" id="{D840B053-118B-4FB7-93C8-9B01A935D5B8}"/>
              </a:ext>
            </a:extLst>
          </p:cNvPr>
          <p:cNvCxnSpPr>
            <a:cxnSpLocks/>
            <a:stCxn id="46" idx="0"/>
            <a:endCxn id="44"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4A2E7AA-E25E-46D3-8112-6719B91D547D}"/>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364415C-EA07-4DCA-8A0F-CDA3545BA7C0}"/>
              </a:ext>
            </a:extLst>
          </p:cNvPr>
          <p:cNvCxnSpPr>
            <a:cxnSpLocks/>
            <a:stCxn id="4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30AAAB21-72C9-47CF-AF72-AF350D3F9F02}"/>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51" name="Straight Connector 50">
            <a:extLst>
              <a:ext uri="{FF2B5EF4-FFF2-40B4-BE49-F238E27FC236}">
                <a16:creationId xmlns:a16="http://schemas.microsoft.com/office/drawing/2014/main" id="{818AC565-16D7-48F3-9145-EB53A0AFBE6F}"/>
              </a:ext>
            </a:extLst>
          </p:cNvPr>
          <p:cNvCxnSpPr>
            <a:cxnSpLocks/>
            <a:endCxn id="5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DD09828-8989-4D17-9AE0-496391A87D85}"/>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23D1FBA3-5D3F-4360-986D-8EB09F0D7660}"/>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4" name="Straight Connector 53">
            <a:extLst>
              <a:ext uri="{FF2B5EF4-FFF2-40B4-BE49-F238E27FC236}">
                <a16:creationId xmlns:a16="http://schemas.microsoft.com/office/drawing/2014/main" id="{FDE7761C-A819-4575-9BF3-E81A7652D478}"/>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C4E01AAD-4BCA-4A8A-AB0D-CF8938547413}"/>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6" name="Straight Connector 55">
            <a:extLst>
              <a:ext uri="{FF2B5EF4-FFF2-40B4-BE49-F238E27FC236}">
                <a16:creationId xmlns:a16="http://schemas.microsoft.com/office/drawing/2014/main" id="{4A48D0CC-E3FC-494A-B0FB-8C3391A107AB}"/>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537B1271-F731-44CD-8581-E792603C84FC}"/>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8" name="Straight Connector 57">
            <a:extLst>
              <a:ext uri="{FF2B5EF4-FFF2-40B4-BE49-F238E27FC236}">
                <a16:creationId xmlns:a16="http://schemas.microsoft.com/office/drawing/2014/main" id="{87C64D82-F9ED-4E5A-B774-A68ADCF11136}"/>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ECFAABFF-88E6-437A-A6D6-F52C26577A7F}"/>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60" name="Straight Connector 59">
            <a:extLst>
              <a:ext uri="{FF2B5EF4-FFF2-40B4-BE49-F238E27FC236}">
                <a16:creationId xmlns:a16="http://schemas.microsoft.com/office/drawing/2014/main" id="{1914D651-A220-4D4A-8E08-0D0BE85208D1}"/>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9B46F5D2-EEE6-410D-9D94-89BA02FC9B7B}"/>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62" name="Rectangle 61">
            <a:extLst>
              <a:ext uri="{FF2B5EF4-FFF2-40B4-BE49-F238E27FC236}">
                <a16:creationId xmlns:a16="http://schemas.microsoft.com/office/drawing/2014/main" id="{9C53B415-9C31-4402-8522-D9954600FE0A}"/>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63" name="Rectangle 62">
            <a:extLst>
              <a:ext uri="{FF2B5EF4-FFF2-40B4-BE49-F238E27FC236}">
                <a16:creationId xmlns:a16="http://schemas.microsoft.com/office/drawing/2014/main" id="{B030C7EC-12F7-4BE9-8757-0813E23E499D}"/>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Shared</a:t>
            </a:r>
          </a:p>
        </p:txBody>
      </p:sp>
      <p:sp>
        <p:nvSpPr>
          <p:cNvPr id="64" name="Rectangle 63">
            <a:extLst>
              <a:ext uri="{FF2B5EF4-FFF2-40B4-BE49-F238E27FC236}">
                <a16:creationId xmlns:a16="http://schemas.microsoft.com/office/drawing/2014/main" id="{06A20AC4-3CF2-43A7-8D1D-FA6FCCCD125E}"/>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a:t>
            </a:r>
            <a:r>
              <a:rPr lang="en-US" sz="1400" i="1" dirty="0" err="1">
                <a:solidFill>
                  <a:schemeClr val="tx1"/>
                </a:solidFill>
              </a:rPr>
              <a:t>Inv</a:t>
            </a:r>
            <a:r>
              <a:rPr lang="en-US" sz="1400" i="1" dirty="0" err="1">
                <a:solidFill>
                  <a:schemeClr val="tx1"/>
                </a:solidFill>
                <a:sym typeface="Wingdings" panose="05000000000000000000" pitchFamily="2" charset="2"/>
              </a:rPr>
              <a:t>→Modified</a:t>
            </a:r>
            <a:endParaRPr lang="en-US" sz="1400" i="1" dirty="0">
              <a:solidFill>
                <a:schemeClr val="tx1"/>
              </a:solidFill>
            </a:endParaRPr>
          </a:p>
        </p:txBody>
      </p:sp>
      <p:sp>
        <p:nvSpPr>
          <p:cNvPr id="65" name="TextBox 64">
            <a:extLst>
              <a:ext uri="{FF2B5EF4-FFF2-40B4-BE49-F238E27FC236}">
                <a16:creationId xmlns:a16="http://schemas.microsoft.com/office/drawing/2014/main" id="{7AE6747F-AF83-4E95-879E-21067C9C9C82}"/>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66" name="Connector: Curved 65">
            <a:extLst>
              <a:ext uri="{FF2B5EF4-FFF2-40B4-BE49-F238E27FC236}">
                <a16:creationId xmlns:a16="http://schemas.microsoft.com/office/drawing/2014/main" id="{EB076C74-9867-4227-B2D9-024E6265C10F}"/>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0459D1D1-E1E4-4DB4-B529-B263CFEF53F2}"/>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68" name="Connector: Curved 67">
            <a:extLst>
              <a:ext uri="{FF2B5EF4-FFF2-40B4-BE49-F238E27FC236}">
                <a16:creationId xmlns:a16="http://schemas.microsoft.com/office/drawing/2014/main" id="{467B55E4-B50C-4EDB-BDC9-1D8DA6F2E937}"/>
              </a:ext>
            </a:extLst>
          </p:cNvPr>
          <p:cNvCxnSpPr>
            <a:cxnSpLocks/>
            <a:stCxn id="64" idx="0"/>
            <a:endCxn id="13" idx="2"/>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3E91BCC6-72D1-4C80-82C1-392CDD67D0AC}"/>
              </a:ext>
            </a:extLst>
          </p:cNvPr>
          <p:cNvSpPr/>
          <p:nvPr/>
        </p:nvSpPr>
        <p:spPr>
          <a:xfrm>
            <a:off x="6255468" y="258906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cxnSp>
        <p:nvCxnSpPr>
          <p:cNvPr id="70" name="Connector: Curved 69">
            <a:extLst>
              <a:ext uri="{FF2B5EF4-FFF2-40B4-BE49-F238E27FC236}">
                <a16:creationId xmlns:a16="http://schemas.microsoft.com/office/drawing/2014/main" id="{C6D9686D-4D46-4D34-B095-835FF6B7A79D}"/>
              </a:ext>
            </a:extLst>
          </p:cNvPr>
          <p:cNvCxnSpPr>
            <a:cxnSpLocks/>
            <a:stCxn id="13" idx="2"/>
            <a:endCxn id="64" idx="0"/>
          </p:cNvCxnSpPr>
          <p:nvPr/>
        </p:nvCxnSpPr>
        <p:spPr>
          <a:xfrm rot="16200000" flipH="1">
            <a:off x="5596787" y="1390344"/>
            <a:ext cx="1062171" cy="2641181"/>
          </a:xfrm>
          <a:prstGeom prst="curvedConnector3">
            <a:avLst>
              <a:gd name="adj1" fmla="val 927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ACA8F1A6-C033-41FC-BC7C-3EEE252CCCD4}"/>
              </a:ext>
            </a:extLst>
          </p:cNvPr>
          <p:cNvSpPr/>
          <p:nvPr/>
        </p:nvSpPr>
        <p:spPr>
          <a:xfrm>
            <a:off x="6116952" y="216043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72" name="Picture 2" descr="366-01-512.png (512Ã512)">
            <a:extLst>
              <a:ext uri="{FF2B5EF4-FFF2-40B4-BE49-F238E27FC236}">
                <a16:creationId xmlns:a16="http://schemas.microsoft.com/office/drawing/2014/main" id="{253EB528-827D-4F4E-A16D-60070918AE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2069726" y="2850212"/>
            <a:ext cx="571814" cy="571814"/>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descr="366-01-512.png (512Ã512)">
            <a:extLst>
              <a:ext uri="{FF2B5EF4-FFF2-40B4-BE49-F238E27FC236}">
                <a16:creationId xmlns:a16="http://schemas.microsoft.com/office/drawing/2014/main" id="{1D2AB6D3-0576-4C19-BDD8-51BF0307D8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4095061" y="2864174"/>
            <a:ext cx="571814" cy="571814"/>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descr="366-01-512.png (512Ã512)">
            <a:extLst>
              <a:ext uri="{FF2B5EF4-FFF2-40B4-BE49-F238E27FC236}">
                <a16:creationId xmlns:a16="http://schemas.microsoft.com/office/drawing/2014/main" id="{CE09876A-77E5-4223-973F-9F5A7A5FBA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6083237" y="2863779"/>
            <a:ext cx="571814" cy="571814"/>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366-01-512.png (512Ã512)">
            <a:extLst>
              <a:ext uri="{FF2B5EF4-FFF2-40B4-BE49-F238E27FC236}">
                <a16:creationId xmlns:a16="http://schemas.microsoft.com/office/drawing/2014/main" id="{2CCC0B2D-2D47-48C7-8E04-0F50E979E1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8133096" y="2856700"/>
            <a:ext cx="571814" cy="571814"/>
          </a:xfrm>
          <a:prstGeom prst="rect">
            <a:avLst/>
          </a:prstGeom>
          <a:noFill/>
          <a:extLst>
            <a:ext uri="{909E8E84-426E-40DD-AFC4-6F175D3DCCD1}">
              <a14:hiddenFill xmlns:a14="http://schemas.microsoft.com/office/drawing/2010/main">
                <a:solidFill>
                  <a:srgbClr val="FFFFFF"/>
                </a:solidFill>
              </a14:hiddenFill>
            </a:ext>
          </a:extLst>
        </p:spPr>
      </p:pic>
      <p:sp>
        <p:nvSpPr>
          <p:cNvPr id="76" name="Oval 75">
            <a:extLst>
              <a:ext uri="{FF2B5EF4-FFF2-40B4-BE49-F238E27FC236}">
                <a16:creationId xmlns:a16="http://schemas.microsoft.com/office/drawing/2014/main" id="{6C05ADC8-E11E-48E0-94FF-ACF5EE848E1E}"/>
              </a:ext>
            </a:extLst>
          </p:cNvPr>
          <p:cNvSpPr/>
          <p:nvPr/>
        </p:nvSpPr>
        <p:spPr>
          <a:xfrm>
            <a:off x="2219362" y="3004059"/>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sp>
        <p:nvSpPr>
          <p:cNvPr id="77" name="Oval 76">
            <a:extLst>
              <a:ext uri="{FF2B5EF4-FFF2-40B4-BE49-F238E27FC236}">
                <a16:creationId xmlns:a16="http://schemas.microsoft.com/office/drawing/2014/main" id="{9D992E1B-6344-4005-9F02-2F62F141AAE1}"/>
              </a:ext>
            </a:extLst>
          </p:cNvPr>
          <p:cNvSpPr/>
          <p:nvPr/>
        </p:nvSpPr>
        <p:spPr>
          <a:xfrm>
            <a:off x="4251061" y="301781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sp>
        <p:nvSpPr>
          <p:cNvPr id="78" name="Oval 77">
            <a:extLst>
              <a:ext uri="{FF2B5EF4-FFF2-40B4-BE49-F238E27FC236}">
                <a16:creationId xmlns:a16="http://schemas.microsoft.com/office/drawing/2014/main" id="{A0F174CD-5A7E-469A-B288-E8FA6B21EF42}"/>
              </a:ext>
            </a:extLst>
          </p:cNvPr>
          <p:cNvSpPr/>
          <p:nvPr/>
        </p:nvSpPr>
        <p:spPr>
          <a:xfrm>
            <a:off x="6244653" y="3019120"/>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sp>
        <p:nvSpPr>
          <p:cNvPr id="79" name="Oval 78">
            <a:extLst>
              <a:ext uri="{FF2B5EF4-FFF2-40B4-BE49-F238E27FC236}">
                <a16:creationId xmlns:a16="http://schemas.microsoft.com/office/drawing/2014/main" id="{BE775CBB-B503-4F7C-B680-D7F02F96E215}"/>
              </a:ext>
            </a:extLst>
          </p:cNvPr>
          <p:cNvSpPr/>
          <p:nvPr/>
        </p:nvSpPr>
        <p:spPr>
          <a:xfrm>
            <a:off x="8293609" y="3007179"/>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sp>
        <p:nvSpPr>
          <p:cNvPr id="81" name="TextBox 80">
            <a:extLst>
              <a:ext uri="{FF2B5EF4-FFF2-40B4-BE49-F238E27FC236}">
                <a16:creationId xmlns:a16="http://schemas.microsoft.com/office/drawing/2014/main" id="{EF00858F-550F-4853-9388-C9611D6BAB1A}"/>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82" name="TextBox 81">
            <a:extLst>
              <a:ext uri="{FF2B5EF4-FFF2-40B4-BE49-F238E27FC236}">
                <a16:creationId xmlns:a16="http://schemas.microsoft.com/office/drawing/2014/main" id="{102895AD-CCBC-4120-8D68-58B93B377AFE}"/>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r>
              <a:rPr lang="en-US" b="1" dirty="0">
                <a:solidFill>
                  <a:schemeClr val="bg1">
                    <a:lumMod val="75000"/>
                  </a:schemeClr>
                </a:solidFill>
              </a:rPr>
              <a:t>C</a:t>
            </a:r>
          </a:p>
        </p:txBody>
      </p:sp>
    </p:spTree>
    <p:custDataLst>
      <p:tags r:id="rId1"/>
    </p:custDataLst>
    <p:extLst>
      <p:ext uri="{BB962C8B-B14F-4D97-AF65-F5344CB8AC3E}">
        <p14:creationId xmlns:p14="http://schemas.microsoft.com/office/powerpoint/2010/main" val="231985608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5"/>
                                        </p:tgtEl>
                                        <p:attrNameLst>
                                          <p:attrName>style.visibility</p:attrName>
                                        </p:attrNameLst>
                                      </p:cBhvr>
                                      <p:to>
                                        <p:strVal val="visible"/>
                                      </p:to>
                                    </p:set>
                                  </p:childTnLst>
                                </p:cTn>
                              </p:par>
                            </p:childTnLst>
                          </p:cTn>
                        </p:par>
                        <p:par>
                          <p:cTn id="13" fill="hold">
                            <p:stCondLst>
                              <p:cond delay="0"/>
                            </p:stCondLst>
                            <p:childTnLst>
                              <p:par>
                                <p:cTn id="14" presetID="26" presetClass="emph" presetSubtype="0" fill="hold" nodeType="afterEffect">
                                  <p:stCondLst>
                                    <p:cond delay="0"/>
                                  </p:stCondLst>
                                  <p:childTnLst>
                                    <p:animEffect transition="out" filter="fade">
                                      <p:cBhvr>
                                        <p:cTn id="15" dur="500" tmFilter="0, 0; .2, .5; .8, .5; 1, 0"/>
                                        <p:tgtEl>
                                          <p:spTgt spid="72"/>
                                        </p:tgtEl>
                                      </p:cBhvr>
                                    </p:animEffect>
                                    <p:animScale>
                                      <p:cBhvr>
                                        <p:cTn id="16" dur="250" autoRev="1" fill="hold"/>
                                        <p:tgtEl>
                                          <p:spTgt spid="72"/>
                                        </p:tgtEl>
                                      </p:cBhvr>
                                      <p:by x="105000" y="105000"/>
                                    </p:animScale>
                                  </p:childTnLst>
                                </p:cTn>
                              </p:par>
                              <p:par>
                                <p:cTn id="17" presetID="26" presetClass="emph" presetSubtype="0" fill="hold" nodeType="withEffect">
                                  <p:stCondLst>
                                    <p:cond delay="0"/>
                                  </p:stCondLst>
                                  <p:childTnLst>
                                    <p:animEffect transition="out" filter="fade">
                                      <p:cBhvr>
                                        <p:cTn id="18" dur="500" tmFilter="0, 0; .2, .5; .8, .5; 1, 0"/>
                                        <p:tgtEl>
                                          <p:spTgt spid="73"/>
                                        </p:tgtEl>
                                      </p:cBhvr>
                                    </p:animEffect>
                                    <p:animScale>
                                      <p:cBhvr>
                                        <p:cTn id="19" dur="250" autoRev="1" fill="hold"/>
                                        <p:tgtEl>
                                          <p:spTgt spid="73"/>
                                        </p:tgtEl>
                                      </p:cBhvr>
                                      <p:by x="105000" y="105000"/>
                                    </p:animScale>
                                  </p:childTnLst>
                                </p:cTn>
                              </p:par>
                              <p:par>
                                <p:cTn id="20" presetID="26" presetClass="emph" presetSubtype="0" fill="hold" nodeType="withEffect">
                                  <p:stCondLst>
                                    <p:cond delay="0"/>
                                  </p:stCondLst>
                                  <p:childTnLst>
                                    <p:animEffect transition="out" filter="fade">
                                      <p:cBhvr>
                                        <p:cTn id="21" dur="500" tmFilter="0, 0; .2, .5; .8, .5; 1, 0"/>
                                        <p:tgtEl>
                                          <p:spTgt spid="74"/>
                                        </p:tgtEl>
                                      </p:cBhvr>
                                    </p:animEffect>
                                    <p:animScale>
                                      <p:cBhvr>
                                        <p:cTn id="22" dur="250" autoRev="1" fill="hold"/>
                                        <p:tgtEl>
                                          <p:spTgt spid="74"/>
                                        </p:tgtEl>
                                      </p:cBhvr>
                                      <p:by x="105000" y="105000"/>
                                    </p:animScale>
                                  </p:childTnLst>
                                </p:cTn>
                              </p:par>
                              <p:par>
                                <p:cTn id="23" presetID="26" presetClass="emph" presetSubtype="0" fill="hold" nodeType="withEffect">
                                  <p:stCondLst>
                                    <p:cond delay="0"/>
                                  </p:stCondLst>
                                  <p:childTnLst>
                                    <p:animEffect transition="out" filter="fade">
                                      <p:cBhvr>
                                        <p:cTn id="24" dur="500" tmFilter="0, 0; .2, .5; .8, .5; 1, 0"/>
                                        <p:tgtEl>
                                          <p:spTgt spid="75"/>
                                        </p:tgtEl>
                                      </p:cBhvr>
                                    </p:animEffect>
                                    <p:animScale>
                                      <p:cBhvr>
                                        <p:cTn id="25" dur="250" autoRev="1" fill="hold"/>
                                        <p:tgtEl>
                                          <p:spTgt spid="75"/>
                                        </p:tgtEl>
                                      </p:cBhvr>
                                      <p:by x="105000" y="105000"/>
                                    </p:animScale>
                                  </p:childTnLst>
                                </p:cTn>
                              </p:par>
                            </p:childTnLst>
                          </p:cTn>
                        </p:par>
                        <p:par>
                          <p:cTn id="26" fill="hold">
                            <p:stCondLst>
                              <p:cond delay="500"/>
                            </p:stCondLst>
                            <p:childTnLst>
                              <p:par>
                                <p:cTn id="27" presetID="1" presetClass="entr" presetSubtype="0" fill="hold" nodeType="afterEffect">
                                  <p:stCondLst>
                                    <p:cond delay="0"/>
                                  </p:stCondLst>
                                  <p:childTnLst>
                                    <p:set>
                                      <p:cBhvr>
                                        <p:cTn id="28" dur="1" fill="hold">
                                          <p:stCondLst>
                                            <p:cond delay="0"/>
                                          </p:stCondLst>
                                        </p:cTn>
                                        <p:tgtEl>
                                          <p:spTgt spid="72"/>
                                        </p:tgtEl>
                                        <p:attrNameLst>
                                          <p:attrName>style.visibility</p:attrName>
                                        </p:attrNameLst>
                                      </p:cBhvr>
                                      <p:to>
                                        <p:strVal val="visible"/>
                                      </p:to>
                                    </p:set>
                                  </p:childTnLst>
                                </p:cTn>
                              </p:par>
                            </p:childTnLst>
                          </p:cTn>
                        </p:par>
                        <p:par>
                          <p:cTn id="29" fill="hold">
                            <p:stCondLst>
                              <p:cond delay="500"/>
                            </p:stCondLst>
                            <p:childTnLst>
                              <p:par>
                                <p:cTn id="30" presetID="1" presetClass="entr" presetSubtype="0" fill="hold" nodeType="afterEffect">
                                  <p:stCondLst>
                                    <p:cond delay="0"/>
                                  </p:stCondLst>
                                  <p:childTnLst>
                                    <p:set>
                                      <p:cBhvr>
                                        <p:cTn id="31" dur="1" fill="hold">
                                          <p:stCondLst>
                                            <p:cond delay="0"/>
                                          </p:stCondLst>
                                        </p:cTn>
                                        <p:tgtEl>
                                          <p:spTgt spid="73"/>
                                        </p:tgtEl>
                                        <p:attrNameLst>
                                          <p:attrName>style.visibility</p:attrName>
                                        </p:attrNameLst>
                                      </p:cBhvr>
                                      <p:to>
                                        <p:strVal val="visible"/>
                                      </p:to>
                                    </p:set>
                                  </p:childTnLst>
                                </p:cTn>
                              </p:par>
                            </p:childTnLst>
                          </p:cTn>
                        </p:par>
                        <p:par>
                          <p:cTn id="32" fill="hold">
                            <p:stCondLst>
                              <p:cond delay="500"/>
                            </p:stCondLst>
                            <p:childTnLst>
                              <p:par>
                                <p:cTn id="33" presetID="1" presetClass="entr" presetSubtype="0" fill="hold" nodeType="afterEffect">
                                  <p:stCondLst>
                                    <p:cond delay="0"/>
                                  </p:stCondLst>
                                  <p:childTnLst>
                                    <p:set>
                                      <p:cBhvr>
                                        <p:cTn id="34" dur="1" fill="hold">
                                          <p:stCondLst>
                                            <p:cond delay="0"/>
                                          </p:stCondLst>
                                        </p:cTn>
                                        <p:tgtEl>
                                          <p:spTgt spid="74"/>
                                        </p:tgtEl>
                                        <p:attrNameLst>
                                          <p:attrName>style.visibility</p:attrName>
                                        </p:attrNameLst>
                                      </p:cBhvr>
                                      <p:to>
                                        <p:strVal val="visible"/>
                                      </p:to>
                                    </p:set>
                                  </p:childTnLst>
                                </p:cTn>
                              </p:par>
                            </p:childTnLst>
                          </p:cTn>
                        </p:par>
                        <p:par>
                          <p:cTn id="35" fill="hold">
                            <p:stCondLst>
                              <p:cond delay="500"/>
                            </p:stCondLst>
                            <p:childTnLst>
                              <p:par>
                                <p:cTn id="36" presetID="1" presetClass="entr" presetSubtype="0" fill="hold" nodeType="afterEffect">
                                  <p:stCondLst>
                                    <p:cond delay="0"/>
                                  </p:stCondLst>
                                  <p:childTnLst>
                                    <p:set>
                                      <p:cBhvr>
                                        <p:cTn id="37" dur="1" fill="hold">
                                          <p:stCondLst>
                                            <p:cond delay="0"/>
                                          </p:stCondLst>
                                        </p:cTn>
                                        <p:tgtEl>
                                          <p:spTgt spid="75"/>
                                        </p:tgtEl>
                                        <p:attrNameLst>
                                          <p:attrName>style.visibility</p:attrName>
                                        </p:attrNameLst>
                                      </p:cBhvr>
                                      <p:to>
                                        <p:strVal val="visible"/>
                                      </p:to>
                                    </p:set>
                                  </p:childTnLst>
                                </p:cTn>
                              </p:par>
                              <p:par>
                                <p:cTn id="38" presetID="26" presetClass="emph" presetSubtype="0" fill="hold" nodeType="withEffect">
                                  <p:stCondLst>
                                    <p:cond delay="0"/>
                                  </p:stCondLst>
                                  <p:childTnLst>
                                    <p:animEffect transition="out" filter="fade">
                                      <p:cBhvr>
                                        <p:cTn id="39" dur="500" tmFilter="0, 0; .2, .5; .8, .5; 1, 0"/>
                                        <p:tgtEl>
                                          <p:spTgt spid="72"/>
                                        </p:tgtEl>
                                      </p:cBhvr>
                                    </p:animEffect>
                                    <p:animScale>
                                      <p:cBhvr>
                                        <p:cTn id="40" dur="250" autoRev="1" fill="hold"/>
                                        <p:tgtEl>
                                          <p:spTgt spid="72"/>
                                        </p:tgtEl>
                                      </p:cBhvr>
                                      <p:by x="105000" y="105000"/>
                                    </p:animScale>
                                  </p:childTnLst>
                                </p:cTn>
                              </p:par>
                              <p:par>
                                <p:cTn id="41" presetID="26" presetClass="emph" presetSubtype="0" fill="hold" nodeType="withEffect">
                                  <p:stCondLst>
                                    <p:cond delay="0"/>
                                  </p:stCondLst>
                                  <p:childTnLst>
                                    <p:animEffect transition="out" filter="fade">
                                      <p:cBhvr>
                                        <p:cTn id="42" dur="500" tmFilter="0, 0; .2, .5; .8, .5; 1, 0"/>
                                        <p:tgtEl>
                                          <p:spTgt spid="73"/>
                                        </p:tgtEl>
                                      </p:cBhvr>
                                    </p:animEffect>
                                    <p:animScale>
                                      <p:cBhvr>
                                        <p:cTn id="43" dur="250" autoRev="1" fill="hold"/>
                                        <p:tgtEl>
                                          <p:spTgt spid="73"/>
                                        </p:tgtEl>
                                      </p:cBhvr>
                                      <p:by x="105000" y="105000"/>
                                    </p:animScale>
                                  </p:childTnLst>
                                </p:cTn>
                              </p:par>
                              <p:par>
                                <p:cTn id="44" presetID="26" presetClass="emph" presetSubtype="0" fill="hold" nodeType="withEffect">
                                  <p:stCondLst>
                                    <p:cond delay="0"/>
                                  </p:stCondLst>
                                  <p:childTnLst>
                                    <p:animEffect transition="out" filter="fade">
                                      <p:cBhvr>
                                        <p:cTn id="45" dur="500" tmFilter="0, 0; .2, .5; .8, .5; 1, 0"/>
                                        <p:tgtEl>
                                          <p:spTgt spid="74"/>
                                        </p:tgtEl>
                                      </p:cBhvr>
                                    </p:animEffect>
                                    <p:animScale>
                                      <p:cBhvr>
                                        <p:cTn id="46" dur="250" autoRev="1" fill="hold"/>
                                        <p:tgtEl>
                                          <p:spTgt spid="74"/>
                                        </p:tgtEl>
                                      </p:cBhvr>
                                      <p:by x="105000" y="105000"/>
                                    </p:animScale>
                                  </p:childTnLst>
                                </p:cTn>
                              </p:par>
                              <p:par>
                                <p:cTn id="47" presetID="26" presetClass="emph" presetSubtype="0" fill="hold" nodeType="withEffect">
                                  <p:stCondLst>
                                    <p:cond delay="0"/>
                                  </p:stCondLst>
                                  <p:childTnLst>
                                    <p:animEffect transition="out" filter="fade">
                                      <p:cBhvr>
                                        <p:cTn id="48" dur="500" tmFilter="0, 0; .2, .5; .8, .5; 1, 0"/>
                                        <p:tgtEl>
                                          <p:spTgt spid="75"/>
                                        </p:tgtEl>
                                      </p:cBhvr>
                                    </p:animEffect>
                                    <p:animScale>
                                      <p:cBhvr>
                                        <p:cTn id="49" dur="250" autoRev="1" fill="hold"/>
                                        <p:tgtEl>
                                          <p:spTgt spid="75"/>
                                        </p:tgtEl>
                                      </p:cBhvr>
                                      <p:by x="105000" y="105000"/>
                                    </p:animScale>
                                  </p:childTnLst>
                                </p:cTn>
                              </p:par>
                            </p:childTnLst>
                          </p:cTn>
                        </p:par>
                        <p:par>
                          <p:cTn id="50" fill="hold">
                            <p:stCondLst>
                              <p:cond delay="1000"/>
                            </p:stCondLst>
                            <p:childTnLst>
                              <p:par>
                                <p:cTn id="51" presetID="1" presetClass="entr" presetSubtype="0" fill="hold" nodeType="afterEffect">
                                  <p:stCondLst>
                                    <p:cond delay="0"/>
                                  </p:stCondLst>
                                  <p:childTnLst>
                                    <p:set>
                                      <p:cBhvr>
                                        <p:cTn id="52" dur="1" fill="hold">
                                          <p:stCondLst>
                                            <p:cond delay="0"/>
                                          </p:stCondLst>
                                        </p:cTn>
                                        <p:tgtEl>
                                          <p:spTgt spid="72"/>
                                        </p:tgtEl>
                                        <p:attrNameLst>
                                          <p:attrName>style.visibility</p:attrName>
                                        </p:attrNameLst>
                                      </p:cBhvr>
                                      <p:to>
                                        <p:strVal val="visible"/>
                                      </p:to>
                                    </p:set>
                                  </p:childTnLst>
                                </p:cTn>
                              </p:par>
                            </p:childTnLst>
                          </p:cTn>
                        </p:par>
                        <p:par>
                          <p:cTn id="53" fill="hold">
                            <p:stCondLst>
                              <p:cond delay="1000"/>
                            </p:stCondLst>
                            <p:childTnLst>
                              <p:par>
                                <p:cTn id="54" presetID="1" presetClass="entr" presetSubtype="0" fill="hold" nodeType="afterEffect">
                                  <p:stCondLst>
                                    <p:cond delay="0"/>
                                  </p:stCondLst>
                                  <p:childTnLst>
                                    <p:set>
                                      <p:cBhvr>
                                        <p:cTn id="55" dur="1" fill="hold">
                                          <p:stCondLst>
                                            <p:cond delay="0"/>
                                          </p:stCondLst>
                                        </p:cTn>
                                        <p:tgtEl>
                                          <p:spTgt spid="73"/>
                                        </p:tgtEl>
                                        <p:attrNameLst>
                                          <p:attrName>style.visibility</p:attrName>
                                        </p:attrNameLst>
                                      </p:cBhvr>
                                      <p:to>
                                        <p:strVal val="visible"/>
                                      </p:to>
                                    </p:set>
                                  </p:childTnLst>
                                </p:cTn>
                              </p:par>
                            </p:childTnLst>
                          </p:cTn>
                        </p:par>
                        <p:par>
                          <p:cTn id="56" fill="hold">
                            <p:stCondLst>
                              <p:cond delay="1000"/>
                            </p:stCondLst>
                            <p:childTnLst>
                              <p:par>
                                <p:cTn id="57" presetID="1" presetClass="entr" presetSubtype="0" fill="hold" nodeType="afterEffect">
                                  <p:stCondLst>
                                    <p:cond delay="0"/>
                                  </p:stCondLst>
                                  <p:childTnLst>
                                    <p:set>
                                      <p:cBhvr>
                                        <p:cTn id="58" dur="1" fill="hold">
                                          <p:stCondLst>
                                            <p:cond delay="0"/>
                                          </p:stCondLst>
                                        </p:cTn>
                                        <p:tgtEl>
                                          <p:spTgt spid="74"/>
                                        </p:tgtEl>
                                        <p:attrNameLst>
                                          <p:attrName>style.visibility</p:attrName>
                                        </p:attrNameLst>
                                      </p:cBhvr>
                                      <p:to>
                                        <p:strVal val="visible"/>
                                      </p:to>
                                    </p:set>
                                  </p:childTnLst>
                                </p:cTn>
                              </p:par>
                            </p:childTnLst>
                          </p:cTn>
                        </p:par>
                        <p:par>
                          <p:cTn id="59" fill="hold">
                            <p:stCondLst>
                              <p:cond delay="1000"/>
                            </p:stCondLst>
                            <p:childTnLst>
                              <p:par>
                                <p:cTn id="60" presetID="1" presetClass="entr" presetSubtype="0" fill="hold" nodeType="afterEffect">
                                  <p:stCondLst>
                                    <p:cond delay="0"/>
                                  </p:stCondLst>
                                  <p:childTnLst>
                                    <p:set>
                                      <p:cBhvr>
                                        <p:cTn id="61" dur="1" fill="hold">
                                          <p:stCondLst>
                                            <p:cond delay="0"/>
                                          </p:stCondLst>
                                        </p:cTn>
                                        <p:tgtEl>
                                          <p:spTgt spid="75"/>
                                        </p:tgtEl>
                                        <p:attrNameLst>
                                          <p:attrName>style.visibility</p:attrName>
                                        </p:attrNameLst>
                                      </p:cBhvr>
                                      <p:to>
                                        <p:strVal val="visible"/>
                                      </p:to>
                                    </p:set>
                                  </p:childTnLst>
                                </p:cTn>
                              </p:par>
                              <p:par>
                                <p:cTn id="62" presetID="26" presetClass="emph" presetSubtype="0" fill="hold" nodeType="withEffect">
                                  <p:stCondLst>
                                    <p:cond delay="0"/>
                                  </p:stCondLst>
                                  <p:childTnLst>
                                    <p:animEffect transition="out" filter="fade">
                                      <p:cBhvr>
                                        <p:cTn id="63" dur="500" tmFilter="0, 0; .2, .5; .8, .5; 1, 0"/>
                                        <p:tgtEl>
                                          <p:spTgt spid="72"/>
                                        </p:tgtEl>
                                      </p:cBhvr>
                                    </p:animEffect>
                                    <p:animScale>
                                      <p:cBhvr>
                                        <p:cTn id="64" dur="250" autoRev="1" fill="hold"/>
                                        <p:tgtEl>
                                          <p:spTgt spid="72"/>
                                        </p:tgtEl>
                                      </p:cBhvr>
                                      <p:by x="105000" y="105000"/>
                                    </p:animScale>
                                  </p:childTnLst>
                                </p:cTn>
                              </p:par>
                              <p:par>
                                <p:cTn id="65" presetID="26" presetClass="emph" presetSubtype="0" fill="hold" nodeType="withEffect">
                                  <p:stCondLst>
                                    <p:cond delay="0"/>
                                  </p:stCondLst>
                                  <p:childTnLst>
                                    <p:animEffect transition="out" filter="fade">
                                      <p:cBhvr>
                                        <p:cTn id="66" dur="500" tmFilter="0, 0; .2, .5; .8, .5; 1, 0"/>
                                        <p:tgtEl>
                                          <p:spTgt spid="73"/>
                                        </p:tgtEl>
                                      </p:cBhvr>
                                    </p:animEffect>
                                    <p:animScale>
                                      <p:cBhvr>
                                        <p:cTn id="67" dur="250" autoRev="1" fill="hold"/>
                                        <p:tgtEl>
                                          <p:spTgt spid="73"/>
                                        </p:tgtEl>
                                      </p:cBhvr>
                                      <p:by x="105000" y="105000"/>
                                    </p:animScale>
                                  </p:childTnLst>
                                </p:cTn>
                              </p:par>
                              <p:par>
                                <p:cTn id="68" presetID="26" presetClass="emph" presetSubtype="0" fill="hold" nodeType="withEffect">
                                  <p:stCondLst>
                                    <p:cond delay="0"/>
                                  </p:stCondLst>
                                  <p:childTnLst>
                                    <p:animEffect transition="out" filter="fade">
                                      <p:cBhvr>
                                        <p:cTn id="69" dur="500" tmFilter="0, 0; .2, .5; .8, .5; 1, 0"/>
                                        <p:tgtEl>
                                          <p:spTgt spid="74"/>
                                        </p:tgtEl>
                                      </p:cBhvr>
                                    </p:animEffect>
                                    <p:animScale>
                                      <p:cBhvr>
                                        <p:cTn id="70" dur="250" autoRev="1" fill="hold"/>
                                        <p:tgtEl>
                                          <p:spTgt spid="74"/>
                                        </p:tgtEl>
                                      </p:cBhvr>
                                      <p:by x="105000" y="105000"/>
                                    </p:animScale>
                                  </p:childTnLst>
                                </p:cTn>
                              </p:par>
                              <p:par>
                                <p:cTn id="71" presetID="26" presetClass="emph" presetSubtype="0" fill="hold" nodeType="withEffect">
                                  <p:stCondLst>
                                    <p:cond delay="0"/>
                                  </p:stCondLst>
                                  <p:childTnLst>
                                    <p:animEffect transition="out" filter="fade">
                                      <p:cBhvr>
                                        <p:cTn id="72" dur="500" tmFilter="0, 0; .2, .5; .8, .5; 1, 0"/>
                                        <p:tgtEl>
                                          <p:spTgt spid="75"/>
                                        </p:tgtEl>
                                      </p:cBhvr>
                                    </p:animEffect>
                                    <p:animScale>
                                      <p:cBhvr>
                                        <p:cTn id="73" dur="250" autoRev="1" fill="hold"/>
                                        <p:tgtEl>
                                          <p:spTgt spid="75"/>
                                        </p:tgtEl>
                                      </p:cBhvr>
                                      <p:by x="105000" y="105000"/>
                                    </p:animScale>
                                  </p:childTnLst>
                                </p:cTn>
                              </p:par>
                            </p:childTnLst>
                          </p:cTn>
                        </p:par>
                        <p:par>
                          <p:cTn id="74" fill="hold">
                            <p:stCondLst>
                              <p:cond delay="1500"/>
                            </p:stCondLst>
                            <p:childTnLst>
                              <p:par>
                                <p:cTn id="75" presetID="1" presetClass="entr" presetSubtype="0" fill="hold" nodeType="afterEffect">
                                  <p:stCondLst>
                                    <p:cond delay="0"/>
                                  </p:stCondLst>
                                  <p:childTnLst>
                                    <p:set>
                                      <p:cBhvr>
                                        <p:cTn id="76" dur="1" fill="hold">
                                          <p:stCondLst>
                                            <p:cond delay="0"/>
                                          </p:stCondLst>
                                        </p:cTn>
                                        <p:tgtEl>
                                          <p:spTgt spid="72"/>
                                        </p:tgtEl>
                                        <p:attrNameLst>
                                          <p:attrName>style.visibility</p:attrName>
                                        </p:attrNameLst>
                                      </p:cBhvr>
                                      <p:to>
                                        <p:strVal val="visible"/>
                                      </p:to>
                                    </p:set>
                                  </p:childTnLst>
                                </p:cTn>
                              </p:par>
                            </p:childTnLst>
                          </p:cTn>
                        </p:par>
                        <p:par>
                          <p:cTn id="77" fill="hold">
                            <p:stCondLst>
                              <p:cond delay="1500"/>
                            </p:stCondLst>
                            <p:childTnLst>
                              <p:par>
                                <p:cTn id="78" presetID="1" presetClass="entr" presetSubtype="0" fill="hold" nodeType="afterEffect">
                                  <p:stCondLst>
                                    <p:cond delay="0"/>
                                  </p:stCondLst>
                                  <p:childTnLst>
                                    <p:set>
                                      <p:cBhvr>
                                        <p:cTn id="79" dur="1" fill="hold">
                                          <p:stCondLst>
                                            <p:cond delay="0"/>
                                          </p:stCondLst>
                                        </p:cTn>
                                        <p:tgtEl>
                                          <p:spTgt spid="73"/>
                                        </p:tgtEl>
                                        <p:attrNameLst>
                                          <p:attrName>style.visibility</p:attrName>
                                        </p:attrNameLst>
                                      </p:cBhvr>
                                      <p:to>
                                        <p:strVal val="visible"/>
                                      </p:to>
                                    </p:set>
                                  </p:childTnLst>
                                </p:cTn>
                              </p:par>
                            </p:childTnLst>
                          </p:cTn>
                        </p:par>
                        <p:par>
                          <p:cTn id="80" fill="hold">
                            <p:stCondLst>
                              <p:cond delay="1500"/>
                            </p:stCondLst>
                            <p:childTnLst>
                              <p:par>
                                <p:cTn id="81" presetID="1" presetClass="entr" presetSubtype="0" fill="hold" nodeType="afterEffect">
                                  <p:stCondLst>
                                    <p:cond delay="0"/>
                                  </p:stCondLst>
                                  <p:childTnLst>
                                    <p:set>
                                      <p:cBhvr>
                                        <p:cTn id="82" dur="1" fill="hold">
                                          <p:stCondLst>
                                            <p:cond delay="0"/>
                                          </p:stCondLst>
                                        </p:cTn>
                                        <p:tgtEl>
                                          <p:spTgt spid="74"/>
                                        </p:tgtEl>
                                        <p:attrNameLst>
                                          <p:attrName>style.visibility</p:attrName>
                                        </p:attrNameLst>
                                      </p:cBhvr>
                                      <p:to>
                                        <p:strVal val="visible"/>
                                      </p:to>
                                    </p:set>
                                  </p:childTnLst>
                                </p:cTn>
                              </p:par>
                            </p:childTnLst>
                          </p:cTn>
                        </p:par>
                        <p:par>
                          <p:cTn id="83" fill="hold">
                            <p:stCondLst>
                              <p:cond delay="1500"/>
                            </p:stCondLst>
                            <p:childTnLst>
                              <p:par>
                                <p:cTn id="84" presetID="1" presetClass="entr" presetSubtype="0" fill="hold" nodeType="afterEffect">
                                  <p:stCondLst>
                                    <p:cond delay="0"/>
                                  </p:stCondLst>
                                  <p:childTnLst>
                                    <p:set>
                                      <p:cBhvr>
                                        <p:cTn id="85" dur="1" fill="hold">
                                          <p:stCondLst>
                                            <p:cond delay="0"/>
                                          </p:stCondLst>
                                        </p:cTn>
                                        <p:tgtEl>
                                          <p:spTgt spid="75"/>
                                        </p:tgtEl>
                                        <p:attrNameLst>
                                          <p:attrName>style.visibility</p:attrName>
                                        </p:attrNameLst>
                                      </p:cBhvr>
                                      <p:to>
                                        <p:strVal val="visible"/>
                                      </p:to>
                                    </p:set>
                                  </p:childTnLst>
                                </p:cTn>
                              </p:par>
                              <p:par>
                                <p:cTn id="86" presetID="26" presetClass="emph" presetSubtype="0" fill="hold" nodeType="withEffect">
                                  <p:stCondLst>
                                    <p:cond delay="0"/>
                                  </p:stCondLst>
                                  <p:childTnLst>
                                    <p:animEffect transition="out" filter="fade">
                                      <p:cBhvr>
                                        <p:cTn id="87" dur="500" tmFilter="0, 0; .2, .5; .8, .5; 1, 0"/>
                                        <p:tgtEl>
                                          <p:spTgt spid="72"/>
                                        </p:tgtEl>
                                      </p:cBhvr>
                                    </p:animEffect>
                                    <p:animScale>
                                      <p:cBhvr>
                                        <p:cTn id="88" dur="250" autoRev="1" fill="hold"/>
                                        <p:tgtEl>
                                          <p:spTgt spid="72"/>
                                        </p:tgtEl>
                                      </p:cBhvr>
                                      <p:by x="105000" y="105000"/>
                                    </p:animScale>
                                  </p:childTnLst>
                                </p:cTn>
                              </p:par>
                              <p:par>
                                <p:cTn id="89" presetID="26" presetClass="emph" presetSubtype="0" fill="hold" nodeType="withEffect">
                                  <p:stCondLst>
                                    <p:cond delay="0"/>
                                  </p:stCondLst>
                                  <p:childTnLst>
                                    <p:animEffect transition="out" filter="fade">
                                      <p:cBhvr>
                                        <p:cTn id="90" dur="500" tmFilter="0, 0; .2, .5; .8, .5; 1, 0"/>
                                        <p:tgtEl>
                                          <p:spTgt spid="73"/>
                                        </p:tgtEl>
                                      </p:cBhvr>
                                    </p:animEffect>
                                    <p:animScale>
                                      <p:cBhvr>
                                        <p:cTn id="91" dur="250" autoRev="1" fill="hold"/>
                                        <p:tgtEl>
                                          <p:spTgt spid="73"/>
                                        </p:tgtEl>
                                      </p:cBhvr>
                                      <p:by x="105000" y="105000"/>
                                    </p:animScale>
                                  </p:childTnLst>
                                </p:cTn>
                              </p:par>
                              <p:par>
                                <p:cTn id="92" presetID="26" presetClass="emph" presetSubtype="0" fill="hold" nodeType="withEffect">
                                  <p:stCondLst>
                                    <p:cond delay="0"/>
                                  </p:stCondLst>
                                  <p:childTnLst>
                                    <p:animEffect transition="out" filter="fade">
                                      <p:cBhvr>
                                        <p:cTn id="93" dur="500" tmFilter="0, 0; .2, .5; .8, .5; 1, 0"/>
                                        <p:tgtEl>
                                          <p:spTgt spid="74"/>
                                        </p:tgtEl>
                                      </p:cBhvr>
                                    </p:animEffect>
                                    <p:animScale>
                                      <p:cBhvr>
                                        <p:cTn id="94" dur="250" autoRev="1" fill="hold"/>
                                        <p:tgtEl>
                                          <p:spTgt spid="74"/>
                                        </p:tgtEl>
                                      </p:cBhvr>
                                      <p:by x="105000" y="105000"/>
                                    </p:animScale>
                                  </p:childTnLst>
                                </p:cTn>
                              </p:par>
                              <p:par>
                                <p:cTn id="95" presetID="26" presetClass="emph" presetSubtype="0" fill="hold" nodeType="withEffect">
                                  <p:stCondLst>
                                    <p:cond delay="0"/>
                                  </p:stCondLst>
                                  <p:childTnLst>
                                    <p:animEffect transition="out" filter="fade">
                                      <p:cBhvr>
                                        <p:cTn id="96" dur="500" tmFilter="0, 0; .2, .5; .8, .5; 1, 0"/>
                                        <p:tgtEl>
                                          <p:spTgt spid="75"/>
                                        </p:tgtEl>
                                      </p:cBhvr>
                                    </p:animEffect>
                                    <p:animScale>
                                      <p:cBhvr>
                                        <p:cTn id="97" dur="250" autoRev="1" fill="hold"/>
                                        <p:tgtEl>
                                          <p:spTgt spid="75"/>
                                        </p:tgtEl>
                                      </p:cBhvr>
                                      <p:by x="105000" y="105000"/>
                                    </p:animScale>
                                  </p:childTnLst>
                                </p:cTn>
                              </p:par>
                            </p:childTnLst>
                          </p:cTn>
                        </p:par>
                        <p:par>
                          <p:cTn id="98" fill="hold">
                            <p:stCondLst>
                              <p:cond delay="2000"/>
                            </p:stCondLst>
                            <p:childTnLst>
                              <p:par>
                                <p:cTn id="99" presetID="1" presetClass="entr" presetSubtype="0" fill="hold" nodeType="afterEffect">
                                  <p:stCondLst>
                                    <p:cond delay="0"/>
                                  </p:stCondLst>
                                  <p:childTnLst>
                                    <p:set>
                                      <p:cBhvr>
                                        <p:cTn id="100" dur="1" fill="hold">
                                          <p:stCondLst>
                                            <p:cond delay="0"/>
                                          </p:stCondLst>
                                        </p:cTn>
                                        <p:tgtEl>
                                          <p:spTgt spid="72"/>
                                        </p:tgtEl>
                                        <p:attrNameLst>
                                          <p:attrName>style.visibility</p:attrName>
                                        </p:attrNameLst>
                                      </p:cBhvr>
                                      <p:to>
                                        <p:strVal val="visible"/>
                                      </p:to>
                                    </p:set>
                                  </p:childTnLst>
                                </p:cTn>
                              </p:par>
                            </p:childTnLst>
                          </p:cTn>
                        </p:par>
                        <p:par>
                          <p:cTn id="101" fill="hold">
                            <p:stCondLst>
                              <p:cond delay="2000"/>
                            </p:stCondLst>
                            <p:childTnLst>
                              <p:par>
                                <p:cTn id="102" presetID="1" presetClass="entr" presetSubtype="0" fill="hold" nodeType="afterEffect">
                                  <p:stCondLst>
                                    <p:cond delay="0"/>
                                  </p:stCondLst>
                                  <p:childTnLst>
                                    <p:set>
                                      <p:cBhvr>
                                        <p:cTn id="103" dur="1" fill="hold">
                                          <p:stCondLst>
                                            <p:cond delay="0"/>
                                          </p:stCondLst>
                                        </p:cTn>
                                        <p:tgtEl>
                                          <p:spTgt spid="73"/>
                                        </p:tgtEl>
                                        <p:attrNameLst>
                                          <p:attrName>style.visibility</p:attrName>
                                        </p:attrNameLst>
                                      </p:cBhvr>
                                      <p:to>
                                        <p:strVal val="visible"/>
                                      </p:to>
                                    </p:set>
                                  </p:childTnLst>
                                </p:cTn>
                              </p:par>
                            </p:childTnLst>
                          </p:cTn>
                        </p:par>
                        <p:par>
                          <p:cTn id="104" fill="hold">
                            <p:stCondLst>
                              <p:cond delay="2000"/>
                            </p:stCondLst>
                            <p:childTnLst>
                              <p:par>
                                <p:cTn id="105" presetID="1" presetClass="entr" presetSubtype="0" fill="hold" nodeType="afterEffect">
                                  <p:stCondLst>
                                    <p:cond delay="0"/>
                                  </p:stCondLst>
                                  <p:childTnLst>
                                    <p:set>
                                      <p:cBhvr>
                                        <p:cTn id="106" dur="1" fill="hold">
                                          <p:stCondLst>
                                            <p:cond delay="0"/>
                                          </p:stCondLst>
                                        </p:cTn>
                                        <p:tgtEl>
                                          <p:spTgt spid="74"/>
                                        </p:tgtEl>
                                        <p:attrNameLst>
                                          <p:attrName>style.visibility</p:attrName>
                                        </p:attrNameLst>
                                      </p:cBhvr>
                                      <p:to>
                                        <p:strVal val="visible"/>
                                      </p:to>
                                    </p:set>
                                  </p:childTnLst>
                                </p:cTn>
                              </p:par>
                            </p:childTnLst>
                          </p:cTn>
                        </p:par>
                        <p:par>
                          <p:cTn id="107" fill="hold">
                            <p:stCondLst>
                              <p:cond delay="2000"/>
                            </p:stCondLst>
                            <p:childTnLst>
                              <p:par>
                                <p:cTn id="108" presetID="1" presetClass="entr" presetSubtype="0" fill="hold" nodeType="afterEffect">
                                  <p:stCondLst>
                                    <p:cond delay="0"/>
                                  </p:stCondLst>
                                  <p:childTnLst>
                                    <p:set>
                                      <p:cBhvr>
                                        <p:cTn id="109" dur="1" fill="hold">
                                          <p:stCondLst>
                                            <p:cond delay="0"/>
                                          </p:stCondLst>
                                        </p:cTn>
                                        <p:tgtEl>
                                          <p:spTgt spid="75"/>
                                        </p:tgtEl>
                                        <p:attrNameLst>
                                          <p:attrName>style.visibility</p:attrName>
                                        </p:attrNameLst>
                                      </p:cBhvr>
                                      <p:to>
                                        <p:strVal val="visible"/>
                                      </p:to>
                                    </p:set>
                                  </p:childTnLst>
                                </p:cTn>
                              </p:par>
                              <p:par>
                                <p:cTn id="110" presetID="26" presetClass="emph" presetSubtype="0" fill="hold" nodeType="withEffect">
                                  <p:stCondLst>
                                    <p:cond delay="0"/>
                                  </p:stCondLst>
                                  <p:childTnLst>
                                    <p:animEffect transition="out" filter="fade">
                                      <p:cBhvr>
                                        <p:cTn id="111" dur="500" tmFilter="0, 0; .2, .5; .8, .5; 1, 0"/>
                                        <p:tgtEl>
                                          <p:spTgt spid="72"/>
                                        </p:tgtEl>
                                      </p:cBhvr>
                                    </p:animEffect>
                                    <p:animScale>
                                      <p:cBhvr>
                                        <p:cTn id="112" dur="250" autoRev="1" fill="hold"/>
                                        <p:tgtEl>
                                          <p:spTgt spid="72"/>
                                        </p:tgtEl>
                                      </p:cBhvr>
                                      <p:by x="105000" y="105000"/>
                                    </p:animScale>
                                  </p:childTnLst>
                                </p:cTn>
                              </p:par>
                              <p:par>
                                <p:cTn id="113" presetID="26" presetClass="emph" presetSubtype="0" fill="hold" nodeType="withEffect">
                                  <p:stCondLst>
                                    <p:cond delay="0"/>
                                  </p:stCondLst>
                                  <p:childTnLst>
                                    <p:animEffect transition="out" filter="fade">
                                      <p:cBhvr>
                                        <p:cTn id="114" dur="500" tmFilter="0, 0; .2, .5; .8, .5; 1, 0"/>
                                        <p:tgtEl>
                                          <p:spTgt spid="73"/>
                                        </p:tgtEl>
                                      </p:cBhvr>
                                    </p:animEffect>
                                    <p:animScale>
                                      <p:cBhvr>
                                        <p:cTn id="115" dur="250" autoRev="1" fill="hold"/>
                                        <p:tgtEl>
                                          <p:spTgt spid="73"/>
                                        </p:tgtEl>
                                      </p:cBhvr>
                                      <p:by x="105000" y="105000"/>
                                    </p:animScale>
                                  </p:childTnLst>
                                </p:cTn>
                              </p:par>
                              <p:par>
                                <p:cTn id="116" presetID="26" presetClass="emph" presetSubtype="0" fill="hold" nodeType="withEffect">
                                  <p:stCondLst>
                                    <p:cond delay="0"/>
                                  </p:stCondLst>
                                  <p:childTnLst>
                                    <p:animEffect transition="out" filter="fade">
                                      <p:cBhvr>
                                        <p:cTn id="117" dur="500" tmFilter="0, 0; .2, .5; .8, .5; 1, 0"/>
                                        <p:tgtEl>
                                          <p:spTgt spid="74"/>
                                        </p:tgtEl>
                                      </p:cBhvr>
                                    </p:animEffect>
                                    <p:animScale>
                                      <p:cBhvr>
                                        <p:cTn id="118" dur="250" autoRev="1" fill="hold"/>
                                        <p:tgtEl>
                                          <p:spTgt spid="74"/>
                                        </p:tgtEl>
                                      </p:cBhvr>
                                      <p:by x="105000" y="105000"/>
                                    </p:animScale>
                                  </p:childTnLst>
                                </p:cTn>
                              </p:par>
                              <p:par>
                                <p:cTn id="119" presetID="26" presetClass="emph" presetSubtype="0" fill="hold" nodeType="withEffect">
                                  <p:stCondLst>
                                    <p:cond delay="0"/>
                                  </p:stCondLst>
                                  <p:childTnLst>
                                    <p:animEffect transition="out" filter="fade">
                                      <p:cBhvr>
                                        <p:cTn id="120" dur="500" tmFilter="0, 0; .2, .5; .8, .5; 1, 0"/>
                                        <p:tgtEl>
                                          <p:spTgt spid="75"/>
                                        </p:tgtEl>
                                      </p:cBhvr>
                                    </p:animEffect>
                                    <p:animScale>
                                      <p:cBhvr>
                                        <p:cTn id="121" dur="250" autoRev="1" fill="hold"/>
                                        <p:tgtEl>
                                          <p:spTgt spid="7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Write Miss + Switch to Wireless</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39</a:t>
            </a:fld>
            <a:endParaRPr lang="en-US" noProof="1"/>
          </a:p>
        </p:txBody>
      </p:sp>
      <p:sp>
        <p:nvSpPr>
          <p:cNvPr id="7" name="Rectangle 6">
            <a:extLst>
              <a:ext uri="{FF2B5EF4-FFF2-40B4-BE49-F238E27FC236}">
                <a16:creationId xmlns:a16="http://schemas.microsoft.com/office/drawing/2014/main" id="{DEE7EBD3-6B18-4FD9-9FE3-046F3DA37172}"/>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16D5FE57-57FA-4641-B25D-094430D95D65}"/>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AA7400DC-66A6-4BD6-BD9E-259687169321}"/>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398289BC-DEC1-4AFB-8CAB-5E50A7CB18DF}"/>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6DD5899D-50A5-4FF4-BB94-48265BFA3855}"/>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EEE32B23-990B-4A09-B368-F5D060C4DEF4}"/>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618C3AA2-4104-46BB-AB77-F75C7AA61578}"/>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698453D2-5E12-40F5-80E3-1119F9AC3541}"/>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4C397227-9A8E-4957-B960-BA602E48CA42}"/>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BEE070C-3055-4FFC-BA00-6B8252CCCF89}"/>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01FA1DB-348B-44F5-BC96-DF66909BFF8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BAC4B4B-7791-4343-8B09-132A670BD04B}"/>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D9B4D3B-763D-4E72-8BAB-53C6ACF836DD}"/>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CAFB760E-91EC-4ACD-9129-F5944D41F60D}"/>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5E0801E-E8DE-4FF4-A6B0-550E07103C87}"/>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4" name="Rectangle 23">
            <a:extLst>
              <a:ext uri="{FF2B5EF4-FFF2-40B4-BE49-F238E27FC236}">
                <a16:creationId xmlns:a16="http://schemas.microsoft.com/office/drawing/2014/main" id="{F83C421A-BBDE-4402-A3C9-D05ECC8A71CE}"/>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26" name="TextBox 25">
            <a:extLst>
              <a:ext uri="{FF2B5EF4-FFF2-40B4-BE49-F238E27FC236}">
                <a16:creationId xmlns:a16="http://schemas.microsoft.com/office/drawing/2014/main" id="{716F27FF-D177-4B1A-A524-D9C59DA20788}"/>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7" name="TextBox 26">
            <a:extLst>
              <a:ext uri="{FF2B5EF4-FFF2-40B4-BE49-F238E27FC236}">
                <a16:creationId xmlns:a16="http://schemas.microsoft.com/office/drawing/2014/main" id="{0E3D470E-4218-41AD-8234-A309D3EB0390}"/>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err="1"/>
              <a:t>Shared→Wireless</a:t>
            </a:r>
            <a:endParaRPr lang="en-US" sz="1400" i="1" dirty="0"/>
          </a:p>
        </p:txBody>
      </p:sp>
      <p:sp>
        <p:nvSpPr>
          <p:cNvPr id="28" name="Rectangle 27">
            <a:extLst>
              <a:ext uri="{FF2B5EF4-FFF2-40B4-BE49-F238E27FC236}">
                <a16:creationId xmlns:a16="http://schemas.microsoft.com/office/drawing/2014/main" id="{46EE4BA7-FB2D-40C1-B32E-F4737DCB8CF1}"/>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29" name="TextBox 28">
            <a:extLst>
              <a:ext uri="{FF2B5EF4-FFF2-40B4-BE49-F238E27FC236}">
                <a16:creationId xmlns:a16="http://schemas.microsoft.com/office/drawing/2014/main" id="{7ADD74C7-3CAB-44B9-810F-9A0517E9693D}"/>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30" name="Straight Connector 29">
            <a:extLst>
              <a:ext uri="{FF2B5EF4-FFF2-40B4-BE49-F238E27FC236}">
                <a16:creationId xmlns:a16="http://schemas.microsoft.com/office/drawing/2014/main" id="{A2C4CFC1-1130-496A-8A41-00B50B796922}"/>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9AD54C32-58A5-486B-90D1-5ACE48A0C2C1}"/>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32" name="Rectangle 31">
            <a:extLst>
              <a:ext uri="{FF2B5EF4-FFF2-40B4-BE49-F238E27FC236}">
                <a16:creationId xmlns:a16="http://schemas.microsoft.com/office/drawing/2014/main" id="{0ABB7EB8-9442-414D-A16F-FD468233559C}"/>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3" name="Rectangle: Rounded Corners 32">
            <a:extLst>
              <a:ext uri="{FF2B5EF4-FFF2-40B4-BE49-F238E27FC236}">
                <a16:creationId xmlns:a16="http://schemas.microsoft.com/office/drawing/2014/main" id="{9757FA8C-92B6-47B5-9FD5-263708280B80}"/>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4" name="Isosceles Triangle 33">
            <a:extLst>
              <a:ext uri="{FF2B5EF4-FFF2-40B4-BE49-F238E27FC236}">
                <a16:creationId xmlns:a16="http://schemas.microsoft.com/office/drawing/2014/main" id="{4BC7C423-0D34-4B31-97E5-B1E1E7F4F404}"/>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5" name="Connector: Elbow 34">
            <a:extLst>
              <a:ext uri="{FF2B5EF4-FFF2-40B4-BE49-F238E27FC236}">
                <a16:creationId xmlns:a16="http://schemas.microsoft.com/office/drawing/2014/main" id="{1BC9BA48-0C06-475B-B79E-F8CA5004DDDE}"/>
              </a:ext>
            </a:extLst>
          </p:cNvPr>
          <p:cNvCxnSpPr>
            <a:cxnSpLocks/>
            <a:stCxn id="34" idx="0"/>
            <a:endCxn id="32"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3EB61EA-683A-489F-ABDC-6BA03B482152}"/>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E76B959B-2A98-49E5-9EC6-C9A92B2B7D47}"/>
              </a:ext>
            </a:extLst>
          </p:cNvPr>
          <p:cNvCxnSpPr>
            <a:cxnSpLocks/>
            <a:stCxn id="3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B98B247E-7D9D-48D5-89AA-0C04C0343A9F}"/>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9" name="Rectangle: Rounded Corners 38">
            <a:extLst>
              <a:ext uri="{FF2B5EF4-FFF2-40B4-BE49-F238E27FC236}">
                <a16:creationId xmlns:a16="http://schemas.microsoft.com/office/drawing/2014/main" id="{7348388B-837F-4671-B418-52DE42844F7E}"/>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40" name="Isosceles Triangle 39">
            <a:extLst>
              <a:ext uri="{FF2B5EF4-FFF2-40B4-BE49-F238E27FC236}">
                <a16:creationId xmlns:a16="http://schemas.microsoft.com/office/drawing/2014/main" id="{64AA83D5-1265-4AB7-8D3E-3E2A218D0B96}"/>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1" name="Connector: Elbow 40">
            <a:extLst>
              <a:ext uri="{FF2B5EF4-FFF2-40B4-BE49-F238E27FC236}">
                <a16:creationId xmlns:a16="http://schemas.microsoft.com/office/drawing/2014/main" id="{1F66F0CE-65FA-421C-8ED0-EABB80C4070C}"/>
              </a:ext>
            </a:extLst>
          </p:cNvPr>
          <p:cNvCxnSpPr>
            <a:cxnSpLocks/>
            <a:stCxn id="40" idx="0"/>
            <a:endCxn id="38"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04045E94-AAD6-421A-BF26-CAB871FE7EC8}"/>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BB7E4AC-8F7B-4F05-A0AE-F8143E87B172}"/>
              </a:ext>
            </a:extLst>
          </p:cNvPr>
          <p:cNvCxnSpPr>
            <a:cxnSpLocks/>
            <a:stCxn id="3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B314957A-DBF0-4A4D-9982-D93E58FF5A89}"/>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5" name="Rectangle: Rounded Corners 44">
            <a:extLst>
              <a:ext uri="{FF2B5EF4-FFF2-40B4-BE49-F238E27FC236}">
                <a16:creationId xmlns:a16="http://schemas.microsoft.com/office/drawing/2014/main" id="{D502DF79-0E2B-4059-868C-F481651FF21C}"/>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6" name="Isosceles Triangle 45">
            <a:extLst>
              <a:ext uri="{FF2B5EF4-FFF2-40B4-BE49-F238E27FC236}">
                <a16:creationId xmlns:a16="http://schemas.microsoft.com/office/drawing/2014/main" id="{15458159-82B9-460D-A639-E51C8DC09F87}"/>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7" name="Connector: Elbow 46">
            <a:extLst>
              <a:ext uri="{FF2B5EF4-FFF2-40B4-BE49-F238E27FC236}">
                <a16:creationId xmlns:a16="http://schemas.microsoft.com/office/drawing/2014/main" id="{57A3CC65-93B1-497E-81F5-CE001B8FD885}"/>
              </a:ext>
            </a:extLst>
          </p:cNvPr>
          <p:cNvCxnSpPr>
            <a:cxnSpLocks/>
            <a:stCxn id="46" idx="0"/>
            <a:endCxn id="44"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3504CF1F-1796-4180-B037-6933F1690F01}"/>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07B76587-9908-4541-B937-5029F21C3344}"/>
              </a:ext>
            </a:extLst>
          </p:cNvPr>
          <p:cNvCxnSpPr>
            <a:cxnSpLocks/>
            <a:stCxn id="4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58EAFFEE-AC7D-4F04-B78A-B4911D0BE675}"/>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51" name="Straight Connector 50">
            <a:extLst>
              <a:ext uri="{FF2B5EF4-FFF2-40B4-BE49-F238E27FC236}">
                <a16:creationId xmlns:a16="http://schemas.microsoft.com/office/drawing/2014/main" id="{F9F155A2-D649-479F-9F01-A9156A294F45}"/>
              </a:ext>
            </a:extLst>
          </p:cNvPr>
          <p:cNvCxnSpPr>
            <a:cxnSpLocks/>
            <a:endCxn id="5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DCF9F6C9-BAA0-41AF-A613-66CDCBCDC32D}"/>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1010363C-F460-4162-9ED4-E06858E8B03F}"/>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4" name="Straight Connector 53">
            <a:extLst>
              <a:ext uri="{FF2B5EF4-FFF2-40B4-BE49-F238E27FC236}">
                <a16:creationId xmlns:a16="http://schemas.microsoft.com/office/drawing/2014/main" id="{701D09E3-9A17-4EE7-A18D-F5704366813F}"/>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B98DD56F-B2A6-4B3F-BF50-3AF222213081}"/>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6" name="Straight Connector 55">
            <a:extLst>
              <a:ext uri="{FF2B5EF4-FFF2-40B4-BE49-F238E27FC236}">
                <a16:creationId xmlns:a16="http://schemas.microsoft.com/office/drawing/2014/main" id="{6F32EF1F-B231-4860-B1D8-29927E78FC2A}"/>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6AEA5558-463B-45B4-B450-CF8ADAF8521A}"/>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8" name="Straight Connector 57">
            <a:extLst>
              <a:ext uri="{FF2B5EF4-FFF2-40B4-BE49-F238E27FC236}">
                <a16:creationId xmlns:a16="http://schemas.microsoft.com/office/drawing/2014/main" id="{3CB54103-62B5-4C9E-A37F-C24006398256}"/>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14182BFB-6580-4CFD-A3AA-838751255324}"/>
              </a:ext>
            </a:extLst>
          </p:cNvPr>
          <p:cNvSpPr/>
          <p:nvPr/>
        </p:nvSpPr>
        <p:spPr>
          <a:xfrm>
            <a:off x="6783710" y="327860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60" name="Straight Connector 59">
            <a:extLst>
              <a:ext uri="{FF2B5EF4-FFF2-40B4-BE49-F238E27FC236}">
                <a16:creationId xmlns:a16="http://schemas.microsoft.com/office/drawing/2014/main" id="{50478C39-13F3-4A99-91F9-9BE9A79C5223}"/>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D8DAC94F-5FB1-40CD-91AB-B1C6B5D5ACE4}"/>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62" name="Rectangle 61">
            <a:extLst>
              <a:ext uri="{FF2B5EF4-FFF2-40B4-BE49-F238E27FC236}">
                <a16:creationId xmlns:a16="http://schemas.microsoft.com/office/drawing/2014/main" id="{0FB35186-04DE-4A73-A9FD-7F493B84FDDC}"/>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63" name="Rectangle 62">
            <a:extLst>
              <a:ext uri="{FF2B5EF4-FFF2-40B4-BE49-F238E27FC236}">
                <a16:creationId xmlns:a16="http://schemas.microsoft.com/office/drawing/2014/main" id="{900BDD7F-6ED7-43B2-B648-94EA3BCC53B9}"/>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4" name="Rectangle 63">
            <a:extLst>
              <a:ext uri="{FF2B5EF4-FFF2-40B4-BE49-F238E27FC236}">
                <a16:creationId xmlns:a16="http://schemas.microsoft.com/office/drawing/2014/main" id="{CC2460FC-60F7-4B06-85AD-AD557CBC0A59}"/>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a:t>
            </a:r>
            <a:r>
              <a:rPr lang="en-US" sz="1400" i="1" dirty="0" err="1">
                <a:solidFill>
                  <a:schemeClr val="tx1"/>
                </a:solidFill>
              </a:rPr>
              <a:t>Inv</a:t>
            </a:r>
            <a:r>
              <a:rPr lang="en-US" sz="1400" i="1" dirty="0" err="1">
                <a:solidFill>
                  <a:schemeClr val="tx1"/>
                </a:solidFill>
                <a:sym typeface="Wingdings" panose="05000000000000000000" pitchFamily="2" charset="2"/>
              </a:rPr>
              <a:t>→Modified</a:t>
            </a:r>
            <a:endParaRPr lang="en-US" sz="1400" i="1" dirty="0">
              <a:solidFill>
                <a:schemeClr val="tx1"/>
              </a:solidFill>
            </a:endParaRPr>
          </a:p>
        </p:txBody>
      </p:sp>
      <p:sp>
        <p:nvSpPr>
          <p:cNvPr id="65" name="TextBox 64">
            <a:extLst>
              <a:ext uri="{FF2B5EF4-FFF2-40B4-BE49-F238E27FC236}">
                <a16:creationId xmlns:a16="http://schemas.microsoft.com/office/drawing/2014/main" id="{720D72C5-B393-41ED-9C48-C4BB5D718C06}"/>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66" name="Connector: Curved 65">
            <a:extLst>
              <a:ext uri="{FF2B5EF4-FFF2-40B4-BE49-F238E27FC236}">
                <a16:creationId xmlns:a16="http://schemas.microsoft.com/office/drawing/2014/main" id="{22207AA8-E0F0-4B90-8C5D-2C92C79145E4}"/>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404CB313-8595-4685-BAE6-C3E3D17B2862}"/>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68" name="Connector: Curved 67">
            <a:extLst>
              <a:ext uri="{FF2B5EF4-FFF2-40B4-BE49-F238E27FC236}">
                <a16:creationId xmlns:a16="http://schemas.microsoft.com/office/drawing/2014/main" id="{AE27028E-75E4-4A69-B901-1268A36B1479}"/>
              </a:ext>
            </a:extLst>
          </p:cNvPr>
          <p:cNvCxnSpPr>
            <a:cxnSpLocks/>
            <a:stCxn id="64" idx="0"/>
            <a:endCxn id="13" idx="2"/>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565C5F0F-F3CB-4360-B6C7-6345F2C1ED8D}"/>
              </a:ext>
            </a:extLst>
          </p:cNvPr>
          <p:cNvSpPr/>
          <p:nvPr/>
        </p:nvSpPr>
        <p:spPr>
          <a:xfrm>
            <a:off x="6255468" y="258906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cxnSp>
        <p:nvCxnSpPr>
          <p:cNvPr id="70" name="Connector: Curved 69">
            <a:extLst>
              <a:ext uri="{FF2B5EF4-FFF2-40B4-BE49-F238E27FC236}">
                <a16:creationId xmlns:a16="http://schemas.microsoft.com/office/drawing/2014/main" id="{BF68D62F-5E89-4CA0-BF7B-9B670A4F7266}"/>
              </a:ext>
            </a:extLst>
          </p:cNvPr>
          <p:cNvCxnSpPr>
            <a:cxnSpLocks/>
            <a:stCxn id="13" idx="2"/>
            <a:endCxn id="64" idx="0"/>
          </p:cNvCxnSpPr>
          <p:nvPr/>
        </p:nvCxnSpPr>
        <p:spPr>
          <a:xfrm rot="16200000" flipH="1">
            <a:off x="5596787" y="1390344"/>
            <a:ext cx="1062171" cy="2641181"/>
          </a:xfrm>
          <a:prstGeom prst="curvedConnector3">
            <a:avLst>
              <a:gd name="adj1" fmla="val 927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ABBBFA91-26BE-4635-8A04-C2360E23F672}"/>
              </a:ext>
            </a:extLst>
          </p:cNvPr>
          <p:cNvSpPr/>
          <p:nvPr/>
        </p:nvSpPr>
        <p:spPr>
          <a:xfrm>
            <a:off x="6116952" y="216043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72" name="Picture 2" descr="366-01-512.png (512Ã512)">
            <a:extLst>
              <a:ext uri="{FF2B5EF4-FFF2-40B4-BE49-F238E27FC236}">
                <a16:creationId xmlns:a16="http://schemas.microsoft.com/office/drawing/2014/main" id="{7DB7E97A-8647-4ADA-B9D5-BECB409CBC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8133096" y="2856700"/>
            <a:ext cx="571814" cy="571814"/>
          </a:xfrm>
          <a:prstGeom prst="rect">
            <a:avLst/>
          </a:prstGeom>
          <a:noFill/>
          <a:extLst>
            <a:ext uri="{909E8E84-426E-40DD-AFC4-6F175D3DCCD1}">
              <a14:hiddenFill xmlns:a14="http://schemas.microsoft.com/office/drawing/2010/main">
                <a:solidFill>
                  <a:srgbClr val="FFFFFF"/>
                </a:solidFill>
              </a14:hiddenFill>
            </a:ext>
          </a:extLst>
        </p:spPr>
      </p:pic>
      <p:sp>
        <p:nvSpPr>
          <p:cNvPr id="73" name="Oval 72">
            <a:extLst>
              <a:ext uri="{FF2B5EF4-FFF2-40B4-BE49-F238E27FC236}">
                <a16:creationId xmlns:a16="http://schemas.microsoft.com/office/drawing/2014/main" id="{C8F4489C-F962-425E-AD0E-DDB867505AE2}"/>
              </a:ext>
            </a:extLst>
          </p:cNvPr>
          <p:cNvSpPr/>
          <p:nvPr/>
        </p:nvSpPr>
        <p:spPr>
          <a:xfrm>
            <a:off x="2219362" y="3004059"/>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5</a:t>
            </a:r>
            <a:endParaRPr lang="en-US" dirty="0">
              <a:solidFill>
                <a:sysClr val="windowText" lastClr="000000"/>
              </a:solidFill>
            </a:endParaRPr>
          </a:p>
        </p:txBody>
      </p:sp>
      <p:sp>
        <p:nvSpPr>
          <p:cNvPr id="74" name="Oval 73">
            <a:extLst>
              <a:ext uri="{FF2B5EF4-FFF2-40B4-BE49-F238E27FC236}">
                <a16:creationId xmlns:a16="http://schemas.microsoft.com/office/drawing/2014/main" id="{5199ED84-C075-4469-8691-2092F9C5689C}"/>
              </a:ext>
            </a:extLst>
          </p:cNvPr>
          <p:cNvSpPr/>
          <p:nvPr/>
        </p:nvSpPr>
        <p:spPr>
          <a:xfrm>
            <a:off x="4251061" y="301781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5</a:t>
            </a:r>
            <a:endParaRPr lang="en-US" dirty="0">
              <a:solidFill>
                <a:sysClr val="windowText" lastClr="000000"/>
              </a:solidFill>
            </a:endParaRPr>
          </a:p>
        </p:txBody>
      </p:sp>
      <p:sp>
        <p:nvSpPr>
          <p:cNvPr id="75" name="Oval 74">
            <a:extLst>
              <a:ext uri="{FF2B5EF4-FFF2-40B4-BE49-F238E27FC236}">
                <a16:creationId xmlns:a16="http://schemas.microsoft.com/office/drawing/2014/main" id="{32A03B8D-679B-41D7-9F45-94B1AC4C2576}"/>
              </a:ext>
            </a:extLst>
          </p:cNvPr>
          <p:cNvSpPr/>
          <p:nvPr/>
        </p:nvSpPr>
        <p:spPr>
          <a:xfrm>
            <a:off x="6244653" y="3019120"/>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5</a:t>
            </a:r>
            <a:endParaRPr lang="en-US" dirty="0">
              <a:solidFill>
                <a:sysClr val="windowText" lastClr="000000"/>
              </a:solidFill>
            </a:endParaRPr>
          </a:p>
        </p:txBody>
      </p:sp>
      <p:sp>
        <p:nvSpPr>
          <p:cNvPr id="76" name="Oval 75">
            <a:extLst>
              <a:ext uri="{FF2B5EF4-FFF2-40B4-BE49-F238E27FC236}">
                <a16:creationId xmlns:a16="http://schemas.microsoft.com/office/drawing/2014/main" id="{B28A9BD3-A43F-4B16-A7D8-655E6BD8B850}"/>
              </a:ext>
            </a:extLst>
          </p:cNvPr>
          <p:cNvSpPr/>
          <p:nvPr/>
        </p:nvSpPr>
        <p:spPr>
          <a:xfrm>
            <a:off x="8293609" y="3007179"/>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sp>
        <p:nvSpPr>
          <p:cNvPr id="78" name="TextBox 77">
            <a:extLst>
              <a:ext uri="{FF2B5EF4-FFF2-40B4-BE49-F238E27FC236}">
                <a16:creationId xmlns:a16="http://schemas.microsoft.com/office/drawing/2014/main" id="{DF1E5742-5369-4AFE-8223-1DD4A223700A}"/>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79" name="TextBox 78">
            <a:extLst>
              <a:ext uri="{FF2B5EF4-FFF2-40B4-BE49-F238E27FC236}">
                <a16:creationId xmlns:a16="http://schemas.microsoft.com/office/drawing/2014/main" id="{0B5B0130-77D1-413D-A26F-E3B6CF5CD9A1}"/>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r>
              <a:rPr lang="en-US" b="1" dirty="0">
                <a:solidFill>
                  <a:schemeClr val="bg1">
                    <a:lumMod val="75000"/>
                  </a:schemeClr>
                </a:solidFill>
              </a:rPr>
              <a:t>C</a:t>
            </a:r>
          </a:p>
        </p:txBody>
      </p:sp>
    </p:spTree>
    <p:extLst>
      <p:ext uri="{BB962C8B-B14F-4D97-AF65-F5344CB8AC3E}">
        <p14:creationId xmlns:p14="http://schemas.microsoft.com/office/powerpoint/2010/main" val="2652521930"/>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2"/>
                                        </p:tgtEl>
                                        <p:attrNameLst>
                                          <p:attrName>style.visibility</p:attrName>
                                        </p:attrNameLst>
                                      </p:cBhvr>
                                      <p:to>
                                        <p:strVal val="visible"/>
                                      </p:to>
                                    </p:set>
                                  </p:childTnLst>
                                </p:cTn>
                              </p:par>
                              <p:par>
                                <p:cTn id="7" presetID="26" presetClass="emph" presetSubtype="0" fill="hold" nodeType="withEffect">
                                  <p:stCondLst>
                                    <p:cond delay="0"/>
                                  </p:stCondLst>
                                  <p:childTnLst>
                                    <p:animEffect transition="out" filter="fade">
                                      <p:cBhvr>
                                        <p:cTn id="8" dur="500" tmFilter="0, 0; .2, .5; .8, .5; 1, 0"/>
                                        <p:tgtEl>
                                          <p:spTgt spid="72"/>
                                        </p:tgtEl>
                                      </p:cBhvr>
                                    </p:animEffect>
                                    <p:animScale>
                                      <p:cBhvr>
                                        <p:cTn id="9" dur="250" autoRev="1" fill="hold"/>
                                        <p:tgtEl>
                                          <p:spTgt spid="72"/>
                                        </p:tgtEl>
                                      </p:cBhvr>
                                      <p:by x="105000" y="105000"/>
                                    </p:animScale>
                                  </p:childTnLst>
                                </p:cTn>
                              </p:par>
                            </p:childTnLst>
                          </p:cTn>
                        </p:par>
                        <p:par>
                          <p:cTn id="10" fill="hold">
                            <p:stCondLst>
                              <p:cond delay="500"/>
                            </p:stCondLst>
                            <p:childTnLst>
                              <p:par>
                                <p:cTn id="11" presetID="1" presetClass="entr" presetSubtype="0" fill="hold" nodeType="afterEffect">
                                  <p:stCondLst>
                                    <p:cond delay="0"/>
                                  </p:stCondLst>
                                  <p:childTnLst>
                                    <p:set>
                                      <p:cBhvr>
                                        <p:cTn id="12" dur="1" fill="hold">
                                          <p:stCondLst>
                                            <p:cond delay="0"/>
                                          </p:stCondLst>
                                        </p:cTn>
                                        <p:tgtEl>
                                          <p:spTgt spid="72"/>
                                        </p:tgtEl>
                                        <p:attrNameLst>
                                          <p:attrName>style.visibility</p:attrName>
                                        </p:attrNameLst>
                                      </p:cBhvr>
                                      <p:to>
                                        <p:strVal val="visible"/>
                                      </p:to>
                                    </p:set>
                                  </p:childTnLst>
                                </p:cTn>
                              </p:par>
                              <p:par>
                                <p:cTn id="13" presetID="26" presetClass="emph" presetSubtype="0" fill="hold" nodeType="withEffect">
                                  <p:stCondLst>
                                    <p:cond delay="0"/>
                                  </p:stCondLst>
                                  <p:childTnLst>
                                    <p:animEffect transition="out" filter="fade">
                                      <p:cBhvr>
                                        <p:cTn id="14" dur="500" tmFilter="0, 0; .2, .5; .8, .5; 1, 0"/>
                                        <p:tgtEl>
                                          <p:spTgt spid="72"/>
                                        </p:tgtEl>
                                      </p:cBhvr>
                                    </p:animEffect>
                                    <p:animScale>
                                      <p:cBhvr>
                                        <p:cTn id="15" dur="250" autoRev="1" fill="hold"/>
                                        <p:tgtEl>
                                          <p:spTgt spid="72"/>
                                        </p:tgtEl>
                                      </p:cBhvr>
                                      <p:by x="105000" y="105000"/>
                                    </p:animScale>
                                  </p:childTnLst>
                                </p:cTn>
                              </p:par>
                            </p:childTnLst>
                          </p:cTn>
                        </p:par>
                        <p:par>
                          <p:cTn id="16" fill="hold">
                            <p:stCondLst>
                              <p:cond delay="1000"/>
                            </p:stCondLst>
                            <p:childTnLst>
                              <p:par>
                                <p:cTn id="17" presetID="1" presetClass="entr" presetSubtype="0" fill="hold" nodeType="afterEffect">
                                  <p:stCondLst>
                                    <p:cond delay="0"/>
                                  </p:stCondLst>
                                  <p:childTnLst>
                                    <p:set>
                                      <p:cBhvr>
                                        <p:cTn id="18" dur="1" fill="hold">
                                          <p:stCondLst>
                                            <p:cond delay="0"/>
                                          </p:stCondLst>
                                        </p:cTn>
                                        <p:tgtEl>
                                          <p:spTgt spid="72"/>
                                        </p:tgtEl>
                                        <p:attrNameLst>
                                          <p:attrName>style.visibility</p:attrName>
                                        </p:attrNameLst>
                                      </p:cBhvr>
                                      <p:to>
                                        <p:strVal val="visible"/>
                                      </p:to>
                                    </p:set>
                                  </p:childTnLst>
                                </p:cTn>
                              </p:par>
                              <p:par>
                                <p:cTn id="19" presetID="26" presetClass="emph" presetSubtype="0" fill="hold" nodeType="withEffect">
                                  <p:stCondLst>
                                    <p:cond delay="0"/>
                                  </p:stCondLst>
                                  <p:childTnLst>
                                    <p:animEffect transition="out" filter="fade">
                                      <p:cBhvr>
                                        <p:cTn id="20" dur="500" tmFilter="0, 0; .2, .5; .8, .5; 1, 0"/>
                                        <p:tgtEl>
                                          <p:spTgt spid="72"/>
                                        </p:tgtEl>
                                      </p:cBhvr>
                                    </p:animEffect>
                                    <p:animScale>
                                      <p:cBhvr>
                                        <p:cTn id="21" dur="250" autoRev="1" fill="hold"/>
                                        <p:tgtEl>
                                          <p:spTgt spid="72"/>
                                        </p:tgtEl>
                                      </p:cBhvr>
                                      <p:by x="105000" y="105000"/>
                                    </p:animScale>
                                  </p:childTnLst>
                                </p:cTn>
                              </p:par>
                            </p:childTnLst>
                          </p:cTn>
                        </p:par>
                        <p:par>
                          <p:cTn id="22" fill="hold">
                            <p:stCondLst>
                              <p:cond delay="1500"/>
                            </p:stCondLst>
                            <p:childTnLst>
                              <p:par>
                                <p:cTn id="23" presetID="1" presetClass="entr" presetSubtype="0" fill="hold" nodeType="after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par>
                                <p:cTn id="25" presetID="26" presetClass="emph" presetSubtype="0" fill="hold" nodeType="withEffect">
                                  <p:stCondLst>
                                    <p:cond delay="0"/>
                                  </p:stCondLst>
                                  <p:childTnLst>
                                    <p:animEffect transition="out" filter="fade">
                                      <p:cBhvr>
                                        <p:cTn id="26" dur="500" tmFilter="0, 0; .2, .5; .8, .5; 1, 0"/>
                                        <p:tgtEl>
                                          <p:spTgt spid="72"/>
                                        </p:tgtEl>
                                      </p:cBhvr>
                                    </p:animEffect>
                                    <p:animScale>
                                      <p:cBhvr>
                                        <p:cTn id="27" dur="250" autoRev="1" fill="hold"/>
                                        <p:tgtEl>
                                          <p:spTgt spid="72"/>
                                        </p:tgtEl>
                                      </p:cBhvr>
                                      <p:by x="105000" y="105000"/>
                                    </p:animScale>
                                  </p:childTnLst>
                                </p:cTn>
                              </p:par>
                            </p:childTnLst>
                          </p:cTn>
                        </p:par>
                        <p:par>
                          <p:cTn id="28" fill="hold">
                            <p:stCondLst>
                              <p:cond delay="2000"/>
                            </p:stCondLst>
                            <p:childTnLst>
                              <p:par>
                                <p:cTn id="29" presetID="1" presetClass="entr" presetSubtype="0" fill="hold" nodeType="afterEffect">
                                  <p:stCondLst>
                                    <p:cond delay="0"/>
                                  </p:stCondLst>
                                  <p:childTnLst>
                                    <p:set>
                                      <p:cBhvr>
                                        <p:cTn id="30" dur="1" fill="hold">
                                          <p:stCondLst>
                                            <p:cond delay="0"/>
                                          </p:stCondLst>
                                        </p:cTn>
                                        <p:tgtEl>
                                          <p:spTgt spid="72"/>
                                        </p:tgtEl>
                                        <p:attrNameLst>
                                          <p:attrName>style.visibility</p:attrName>
                                        </p:attrNameLst>
                                      </p:cBhvr>
                                      <p:to>
                                        <p:strVal val="visible"/>
                                      </p:to>
                                    </p:set>
                                  </p:childTnLst>
                                </p:cTn>
                              </p:par>
                              <p:par>
                                <p:cTn id="31" presetID="26" presetClass="emph" presetSubtype="0" fill="hold" nodeType="withEffect">
                                  <p:stCondLst>
                                    <p:cond delay="0"/>
                                  </p:stCondLst>
                                  <p:childTnLst>
                                    <p:animEffect transition="out" filter="fade">
                                      <p:cBhvr>
                                        <p:cTn id="32" dur="500" tmFilter="0, 0; .2, .5; .8, .5; 1, 0"/>
                                        <p:tgtEl>
                                          <p:spTgt spid="72"/>
                                        </p:tgtEl>
                                      </p:cBhvr>
                                    </p:animEffect>
                                    <p:animScale>
                                      <p:cBhvr>
                                        <p:cTn id="33" dur="250" autoRev="1" fill="hold"/>
                                        <p:tgtEl>
                                          <p:spTgt spid="7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7E3FAC-72EF-4BE3-B770-A373EE198E49}"/>
              </a:ext>
            </a:extLst>
          </p:cNvPr>
          <p:cNvSpPr>
            <a:spLocks noGrp="1"/>
          </p:cNvSpPr>
          <p:nvPr>
            <p:ph idx="1"/>
          </p:nvPr>
        </p:nvSpPr>
        <p:spPr/>
        <p:txBody>
          <a:bodyPr>
            <a:normAutofit/>
          </a:bodyPr>
          <a:lstStyle/>
          <a:p>
            <a:pPr marL="0" indent="0">
              <a:buNone/>
            </a:pPr>
            <a:r>
              <a:rPr lang="en-US" sz="2300" dirty="0"/>
              <a:t>On-chip wireless communication for communication-intensive data</a:t>
            </a:r>
          </a:p>
        </p:txBody>
      </p:sp>
      <p:sp>
        <p:nvSpPr>
          <p:cNvPr id="3" name="Title 2">
            <a:extLst>
              <a:ext uri="{FF2B5EF4-FFF2-40B4-BE49-F238E27FC236}">
                <a16:creationId xmlns:a16="http://schemas.microsoft.com/office/drawing/2014/main" id="{185D1CBE-EB89-465D-B11D-7CBC07370FDF}"/>
              </a:ext>
            </a:extLst>
          </p:cNvPr>
          <p:cNvSpPr>
            <a:spLocks noGrp="1"/>
          </p:cNvSpPr>
          <p:nvPr>
            <p:ph type="title"/>
          </p:nvPr>
        </p:nvSpPr>
        <p:spPr/>
        <p:txBody>
          <a:bodyPr/>
          <a:lstStyle/>
          <a:p>
            <a:r>
              <a:rPr lang="en-US" dirty="0"/>
              <a:t>Related Work: Replica</a:t>
            </a:r>
            <a:r>
              <a:rPr lang="en-US" sz="3600" i="1" baseline="30000" dirty="0"/>
              <a:t>[ASPLOS ‘19]</a:t>
            </a:r>
            <a:endParaRPr lang="en-US" i="1" baseline="30000" dirty="0"/>
          </a:p>
        </p:txBody>
      </p:sp>
      <p:sp>
        <p:nvSpPr>
          <p:cNvPr id="4" name="Date Placeholder 3">
            <a:extLst>
              <a:ext uri="{FF2B5EF4-FFF2-40B4-BE49-F238E27FC236}">
                <a16:creationId xmlns:a16="http://schemas.microsoft.com/office/drawing/2014/main" id="{56520252-BF7B-45EF-88E7-6248577BEF48}"/>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614367FC-8283-4B26-A134-47A6157D65A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379DB7A-95D0-42E3-A72F-D697E11490DD}"/>
              </a:ext>
            </a:extLst>
          </p:cNvPr>
          <p:cNvSpPr>
            <a:spLocks noGrp="1"/>
          </p:cNvSpPr>
          <p:nvPr>
            <p:ph type="sldNum" sz="quarter" idx="12"/>
          </p:nvPr>
        </p:nvSpPr>
        <p:spPr>
          <a:xfrm>
            <a:off x="6107221" y="4704633"/>
            <a:ext cx="2349551" cy="273844"/>
          </a:xfrm>
        </p:spPr>
        <p:txBody>
          <a:bodyPr/>
          <a:lstStyle/>
          <a:p>
            <a:fld id="{22DECF6A-13F7-418C-BBFC-95033FFCD5F1}" type="slidenum">
              <a:rPr lang="en-US" noProof="1" smtClean="0"/>
              <a:pPr/>
              <a:t>4</a:t>
            </a:fld>
            <a:endParaRPr lang="en-US" noProof="1"/>
          </a:p>
        </p:txBody>
      </p:sp>
      <p:sp>
        <p:nvSpPr>
          <p:cNvPr id="23" name="4 Paralelogramo">
            <a:extLst>
              <a:ext uri="{FF2B5EF4-FFF2-40B4-BE49-F238E27FC236}">
                <a16:creationId xmlns:a16="http://schemas.microsoft.com/office/drawing/2014/main" id="{D6B73733-9B33-45BA-BDB0-AB075C92A439}"/>
              </a:ext>
            </a:extLst>
          </p:cNvPr>
          <p:cNvSpPr/>
          <p:nvPr/>
        </p:nvSpPr>
        <p:spPr>
          <a:xfrm>
            <a:off x="4537726" y="2659468"/>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4" name="5 Paralelogramo">
            <a:extLst>
              <a:ext uri="{FF2B5EF4-FFF2-40B4-BE49-F238E27FC236}">
                <a16:creationId xmlns:a16="http://schemas.microsoft.com/office/drawing/2014/main" id="{16E75823-5072-4089-A963-BB9F938D8E6E}"/>
              </a:ext>
            </a:extLst>
          </p:cNvPr>
          <p:cNvSpPr/>
          <p:nvPr/>
        </p:nvSpPr>
        <p:spPr>
          <a:xfrm>
            <a:off x="4537726" y="2631340"/>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25" name="6 Grupo">
            <a:extLst>
              <a:ext uri="{FF2B5EF4-FFF2-40B4-BE49-F238E27FC236}">
                <a16:creationId xmlns:a16="http://schemas.microsoft.com/office/drawing/2014/main" id="{BAE8ED4C-A18C-4914-91C1-26EF9ECDF926}"/>
              </a:ext>
            </a:extLst>
          </p:cNvPr>
          <p:cNvGrpSpPr/>
          <p:nvPr/>
        </p:nvGrpSpPr>
        <p:grpSpPr>
          <a:xfrm>
            <a:off x="5056951" y="2887972"/>
            <a:ext cx="150284" cy="151652"/>
            <a:chOff x="5602909" y="3468101"/>
            <a:chExt cx="200379" cy="202202"/>
          </a:xfrm>
        </p:grpSpPr>
        <p:sp>
          <p:nvSpPr>
            <p:cNvPr id="26" name="7 Elipse">
              <a:extLst>
                <a:ext uri="{FF2B5EF4-FFF2-40B4-BE49-F238E27FC236}">
                  <a16:creationId xmlns:a16="http://schemas.microsoft.com/office/drawing/2014/main" id="{BDEB08A8-4466-457C-B510-941AF7AD601A}"/>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7" name="8 Elipse">
              <a:extLst>
                <a:ext uri="{FF2B5EF4-FFF2-40B4-BE49-F238E27FC236}">
                  <a16:creationId xmlns:a16="http://schemas.microsoft.com/office/drawing/2014/main" id="{3D6C9D7A-F04D-44A1-855B-0CC0A1EFBE41}"/>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28" name="9 Conector recto">
              <a:extLst>
                <a:ext uri="{FF2B5EF4-FFF2-40B4-BE49-F238E27FC236}">
                  <a16:creationId xmlns:a16="http://schemas.microsoft.com/office/drawing/2014/main" id="{01B550D9-4F71-4A72-BC06-8605E1596DA4}"/>
                </a:ext>
              </a:extLst>
            </p:cNvPr>
            <p:cNvCxnSpPr>
              <a:stCxn id="27" idx="2"/>
              <a:endCxn id="27"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29" name="10 Conector recto">
              <a:extLst>
                <a:ext uri="{FF2B5EF4-FFF2-40B4-BE49-F238E27FC236}">
                  <a16:creationId xmlns:a16="http://schemas.microsoft.com/office/drawing/2014/main" id="{CE8C499F-8A45-4887-930E-646A81F5DEBF}"/>
                </a:ext>
              </a:extLst>
            </p:cNvPr>
            <p:cNvCxnSpPr>
              <a:stCxn id="27" idx="4"/>
              <a:endCxn id="27"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sp>
        <p:nvSpPr>
          <p:cNvPr id="30" name="12 Paralelogramo">
            <a:extLst>
              <a:ext uri="{FF2B5EF4-FFF2-40B4-BE49-F238E27FC236}">
                <a16:creationId xmlns:a16="http://schemas.microsoft.com/office/drawing/2014/main" id="{B4481AED-2A66-4034-891F-F4DA018D0F87}"/>
              </a:ext>
            </a:extLst>
          </p:cNvPr>
          <p:cNvSpPr/>
          <p:nvPr/>
        </p:nvSpPr>
        <p:spPr>
          <a:xfrm>
            <a:off x="3781642" y="2656065"/>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1" name="13 Paralelogramo">
            <a:extLst>
              <a:ext uri="{FF2B5EF4-FFF2-40B4-BE49-F238E27FC236}">
                <a16:creationId xmlns:a16="http://schemas.microsoft.com/office/drawing/2014/main" id="{7525F178-71CF-4000-87CF-D33741A758EC}"/>
              </a:ext>
            </a:extLst>
          </p:cNvPr>
          <p:cNvSpPr/>
          <p:nvPr/>
        </p:nvSpPr>
        <p:spPr>
          <a:xfrm>
            <a:off x="3781642" y="2627937"/>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32" name="14 Grupo">
            <a:extLst>
              <a:ext uri="{FF2B5EF4-FFF2-40B4-BE49-F238E27FC236}">
                <a16:creationId xmlns:a16="http://schemas.microsoft.com/office/drawing/2014/main" id="{0B819747-223D-4EFE-A0EA-C5B0C66232C5}"/>
              </a:ext>
            </a:extLst>
          </p:cNvPr>
          <p:cNvGrpSpPr/>
          <p:nvPr/>
        </p:nvGrpSpPr>
        <p:grpSpPr>
          <a:xfrm>
            <a:off x="4300867" y="2884569"/>
            <a:ext cx="150284" cy="151652"/>
            <a:chOff x="5602909" y="3468101"/>
            <a:chExt cx="200379" cy="202202"/>
          </a:xfrm>
        </p:grpSpPr>
        <p:sp>
          <p:nvSpPr>
            <p:cNvPr id="33" name="15 Elipse">
              <a:extLst>
                <a:ext uri="{FF2B5EF4-FFF2-40B4-BE49-F238E27FC236}">
                  <a16:creationId xmlns:a16="http://schemas.microsoft.com/office/drawing/2014/main" id="{3B3D5C90-D3AB-428E-950F-295D71B12AE6}"/>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4" name="16 Elipse">
              <a:extLst>
                <a:ext uri="{FF2B5EF4-FFF2-40B4-BE49-F238E27FC236}">
                  <a16:creationId xmlns:a16="http://schemas.microsoft.com/office/drawing/2014/main" id="{4723AEA8-3783-4A13-95FC-3DD9E0858C6A}"/>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35" name="17 Conector recto">
              <a:extLst>
                <a:ext uri="{FF2B5EF4-FFF2-40B4-BE49-F238E27FC236}">
                  <a16:creationId xmlns:a16="http://schemas.microsoft.com/office/drawing/2014/main" id="{D951BE13-3449-4593-B785-77190517DAA0}"/>
                </a:ext>
              </a:extLst>
            </p:cNvPr>
            <p:cNvCxnSpPr>
              <a:stCxn id="34" idx="2"/>
              <a:endCxn id="34"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36" name="18 Conector recto">
              <a:extLst>
                <a:ext uri="{FF2B5EF4-FFF2-40B4-BE49-F238E27FC236}">
                  <a16:creationId xmlns:a16="http://schemas.microsoft.com/office/drawing/2014/main" id="{CDF7AE33-C201-4006-978F-A189A91EFD76}"/>
                </a:ext>
              </a:extLst>
            </p:cNvPr>
            <p:cNvCxnSpPr>
              <a:stCxn id="34" idx="4"/>
              <a:endCxn id="34"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cxnSp>
        <p:nvCxnSpPr>
          <p:cNvPr id="37" name="19 Conector recto">
            <a:extLst>
              <a:ext uri="{FF2B5EF4-FFF2-40B4-BE49-F238E27FC236}">
                <a16:creationId xmlns:a16="http://schemas.microsoft.com/office/drawing/2014/main" id="{CE8474A7-52FF-4E8A-AB52-E900583991C3}"/>
              </a:ext>
            </a:extLst>
          </p:cNvPr>
          <p:cNvCxnSpPr>
            <a:cxnSpLocks/>
          </p:cNvCxnSpPr>
          <p:nvPr/>
        </p:nvCxnSpPr>
        <p:spPr>
          <a:xfrm flipH="1">
            <a:off x="4777865" y="3038692"/>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20 Conector recto">
            <a:extLst>
              <a:ext uri="{FF2B5EF4-FFF2-40B4-BE49-F238E27FC236}">
                <a16:creationId xmlns:a16="http://schemas.microsoft.com/office/drawing/2014/main" id="{BE1DA5AC-B623-42DC-AFB6-7CF759F8DA61}"/>
              </a:ext>
            </a:extLst>
          </p:cNvPr>
          <p:cNvCxnSpPr>
            <a:cxnSpLocks/>
          </p:cNvCxnSpPr>
          <p:nvPr/>
        </p:nvCxnSpPr>
        <p:spPr>
          <a:xfrm flipH="1">
            <a:off x="4021781" y="3028495"/>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21 Conector recto">
            <a:extLst>
              <a:ext uri="{FF2B5EF4-FFF2-40B4-BE49-F238E27FC236}">
                <a16:creationId xmlns:a16="http://schemas.microsoft.com/office/drawing/2014/main" id="{2770DF20-3D43-4FBC-841C-A8354452B09B}"/>
              </a:ext>
            </a:extLst>
          </p:cNvPr>
          <p:cNvCxnSpPr>
            <a:cxnSpLocks/>
          </p:cNvCxnSpPr>
          <p:nvPr/>
        </p:nvCxnSpPr>
        <p:spPr>
          <a:xfrm>
            <a:off x="4439032" y="297177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22 Conector recto">
            <a:extLst>
              <a:ext uri="{FF2B5EF4-FFF2-40B4-BE49-F238E27FC236}">
                <a16:creationId xmlns:a16="http://schemas.microsoft.com/office/drawing/2014/main" id="{B593B8A4-37FE-4079-8A64-4475D7819C42}"/>
              </a:ext>
            </a:extLst>
          </p:cNvPr>
          <p:cNvCxnSpPr>
            <a:cxnSpLocks/>
          </p:cNvCxnSpPr>
          <p:nvPr/>
        </p:nvCxnSpPr>
        <p:spPr>
          <a:xfrm>
            <a:off x="4029344" y="338742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23 Paralelogramo">
            <a:extLst>
              <a:ext uri="{FF2B5EF4-FFF2-40B4-BE49-F238E27FC236}">
                <a16:creationId xmlns:a16="http://schemas.microsoft.com/office/drawing/2014/main" id="{987C1A62-61F6-4607-8B31-59F1DD7102B2}"/>
              </a:ext>
            </a:extLst>
          </p:cNvPr>
          <p:cNvSpPr/>
          <p:nvPr/>
        </p:nvSpPr>
        <p:spPr>
          <a:xfrm>
            <a:off x="1800843" y="1654036"/>
            <a:ext cx="5136038" cy="1795272"/>
          </a:xfrm>
          <a:prstGeom prst="parallelogram">
            <a:avLst>
              <a:gd name="adj" fmla="val 99405"/>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45" name="Group 44">
            <a:extLst>
              <a:ext uri="{FF2B5EF4-FFF2-40B4-BE49-F238E27FC236}">
                <a16:creationId xmlns:a16="http://schemas.microsoft.com/office/drawing/2014/main" id="{DFCFFA22-D339-4C98-8651-C5C7599E3E21}"/>
              </a:ext>
            </a:extLst>
          </p:cNvPr>
          <p:cNvGrpSpPr/>
          <p:nvPr/>
        </p:nvGrpSpPr>
        <p:grpSpPr>
          <a:xfrm>
            <a:off x="2613192" y="1856762"/>
            <a:ext cx="3492389" cy="1305925"/>
            <a:chOff x="3838690" y="2752294"/>
            <a:chExt cx="4656518" cy="1741233"/>
          </a:xfrm>
        </p:grpSpPr>
        <p:cxnSp>
          <p:nvCxnSpPr>
            <p:cNvPr id="46" name="Straight Arrow Connector 45">
              <a:extLst>
                <a:ext uri="{FF2B5EF4-FFF2-40B4-BE49-F238E27FC236}">
                  <a16:creationId xmlns:a16="http://schemas.microsoft.com/office/drawing/2014/main" id="{19E12462-FA43-4F14-ADB7-BED51434DE9B}"/>
                </a:ext>
              </a:extLst>
            </p:cNvPr>
            <p:cNvCxnSpPr>
              <a:cxnSpLocks/>
            </p:cNvCxnSpPr>
            <p:nvPr/>
          </p:nvCxnSpPr>
          <p:spPr>
            <a:xfrm flipH="1">
              <a:off x="3845356" y="2773447"/>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490F7CC0-C965-4AF4-9C69-3CBD5DD112C5}"/>
                </a:ext>
              </a:extLst>
            </p:cNvPr>
            <p:cNvCxnSpPr>
              <a:cxnSpLocks/>
            </p:cNvCxnSpPr>
            <p:nvPr/>
          </p:nvCxnSpPr>
          <p:spPr>
            <a:xfrm flipH="1">
              <a:off x="4777005" y="2794598"/>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6221077-000F-4E4F-8399-126B866EA32C}"/>
                </a:ext>
              </a:extLst>
            </p:cNvPr>
            <p:cNvCxnSpPr>
              <a:cxnSpLocks/>
            </p:cNvCxnSpPr>
            <p:nvPr/>
          </p:nvCxnSpPr>
          <p:spPr>
            <a:xfrm flipH="1">
              <a:off x="5858356" y="2773446"/>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A3B7BAFD-BF51-44D2-A6C5-0DDD6D07038E}"/>
                </a:ext>
              </a:extLst>
            </p:cNvPr>
            <p:cNvCxnSpPr>
              <a:cxnSpLocks/>
            </p:cNvCxnSpPr>
            <p:nvPr/>
          </p:nvCxnSpPr>
          <p:spPr>
            <a:xfrm flipH="1">
              <a:off x="6938480" y="2752294"/>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4C84F64-51AD-482A-98B4-B77DBC2D4CEC}"/>
                </a:ext>
              </a:extLst>
            </p:cNvPr>
            <p:cNvCxnSpPr>
              <a:cxnSpLocks/>
            </p:cNvCxnSpPr>
            <p:nvPr/>
          </p:nvCxnSpPr>
          <p:spPr>
            <a:xfrm flipH="1">
              <a:off x="5354530" y="2787099"/>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FD4212E2-70F8-434A-BE36-1296BC53AC9D}"/>
                </a:ext>
              </a:extLst>
            </p:cNvPr>
            <p:cNvCxnSpPr>
              <a:cxnSpLocks/>
            </p:cNvCxnSpPr>
            <p:nvPr/>
          </p:nvCxnSpPr>
          <p:spPr>
            <a:xfrm flipH="1">
              <a:off x="4893537" y="3324767"/>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7BFAE8E5-FBAC-488F-A1E1-3367B81F51E4}"/>
                </a:ext>
              </a:extLst>
            </p:cNvPr>
            <p:cNvCxnSpPr>
              <a:cxnSpLocks/>
            </p:cNvCxnSpPr>
            <p:nvPr/>
          </p:nvCxnSpPr>
          <p:spPr>
            <a:xfrm flipH="1">
              <a:off x="4340858" y="3886344"/>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E2B26EEF-A80F-4DA2-A34C-ADF05AC35DF8}"/>
                </a:ext>
              </a:extLst>
            </p:cNvPr>
            <p:cNvCxnSpPr>
              <a:cxnSpLocks/>
            </p:cNvCxnSpPr>
            <p:nvPr/>
          </p:nvCxnSpPr>
          <p:spPr>
            <a:xfrm flipH="1">
              <a:off x="3838690" y="4472375"/>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4" name="25 Paralelogramo">
            <a:extLst>
              <a:ext uri="{FF2B5EF4-FFF2-40B4-BE49-F238E27FC236}">
                <a16:creationId xmlns:a16="http://schemas.microsoft.com/office/drawing/2014/main" id="{5B91F41D-6CA7-460D-A84B-8435990216EC}"/>
              </a:ext>
            </a:extLst>
          </p:cNvPr>
          <p:cNvSpPr/>
          <p:nvPr/>
        </p:nvSpPr>
        <p:spPr>
          <a:xfrm>
            <a:off x="4913395" y="258938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5" name="27 Paralelogramo">
            <a:extLst>
              <a:ext uri="{FF2B5EF4-FFF2-40B4-BE49-F238E27FC236}">
                <a16:creationId xmlns:a16="http://schemas.microsoft.com/office/drawing/2014/main" id="{E831E2DC-6EBA-44D1-8D20-0E07A7243DE6}"/>
              </a:ext>
            </a:extLst>
          </p:cNvPr>
          <p:cNvSpPr/>
          <p:nvPr/>
        </p:nvSpPr>
        <p:spPr>
          <a:xfrm>
            <a:off x="5400437" y="280990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6" name="29 Paralelogramo">
            <a:extLst>
              <a:ext uri="{FF2B5EF4-FFF2-40B4-BE49-F238E27FC236}">
                <a16:creationId xmlns:a16="http://schemas.microsoft.com/office/drawing/2014/main" id="{889F27A9-0B4C-4FB7-83A9-2F9CB208F17B}"/>
              </a:ext>
            </a:extLst>
          </p:cNvPr>
          <p:cNvSpPr/>
          <p:nvPr/>
        </p:nvSpPr>
        <p:spPr>
          <a:xfrm>
            <a:off x="4500386" y="3014486"/>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7" name="31 Paralelogramo">
            <a:extLst>
              <a:ext uri="{FF2B5EF4-FFF2-40B4-BE49-F238E27FC236}">
                <a16:creationId xmlns:a16="http://schemas.microsoft.com/office/drawing/2014/main" id="{6D50DD1B-A373-4D67-8BD5-DF8BE38C0F65}"/>
              </a:ext>
            </a:extLst>
          </p:cNvPr>
          <p:cNvSpPr/>
          <p:nvPr/>
        </p:nvSpPr>
        <p:spPr>
          <a:xfrm>
            <a:off x="4987428" y="323500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8" name="33 Paralelogramo">
            <a:extLst>
              <a:ext uri="{FF2B5EF4-FFF2-40B4-BE49-F238E27FC236}">
                <a16:creationId xmlns:a16="http://schemas.microsoft.com/office/drawing/2014/main" id="{AB2EA929-67C6-4B03-AEFE-C727A5A2D86C}"/>
              </a:ext>
            </a:extLst>
          </p:cNvPr>
          <p:cNvSpPr/>
          <p:nvPr/>
        </p:nvSpPr>
        <p:spPr>
          <a:xfrm>
            <a:off x="4535587" y="2173288"/>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9" name="35 Paralelogramo">
            <a:extLst>
              <a:ext uri="{FF2B5EF4-FFF2-40B4-BE49-F238E27FC236}">
                <a16:creationId xmlns:a16="http://schemas.microsoft.com/office/drawing/2014/main" id="{37707D16-100F-4861-915A-AF830F6804D2}"/>
              </a:ext>
            </a:extLst>
          </p:cNvPr>
          <p:cNvSpPr/>
          <p:nvPr/>
        </p:nvSpPr>
        <p:spPr>
          <a:xfrm>
            <a:off x="5022629" y="239380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0" name="37 Paralelogramo">
            <a:extLst>
              <a:ext uri="{FF2B5EF4-FFF2-40B4-BE49-F238E27FC236}">
                <a16:creationId xmlns:a16="http://schemas.microsoft.com/office/drawing/2014/main" id="{57FDF45C-ACF4-406D-A878-4554E587C0C1}"/>
              </a:ext>
            </a:extLst>
          </p:cNvPr>
          <p:cNvSpPr/>
          <p:nvPr/>
        </p:nvSpPr>
        <p:spPr>
          <a:xfrm>
            <a:off x="3724798" y="301514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1" name="39 Paralelogramo">
            <a:extLst>
              <a:ext uri="{FF2B5EF4-FFF2-40B4-BE49-F238E27FC236}">
                <a16:creationId xmlns:a16="http://schemas.microsoft.com/office/drawing/2014/main" id="{F214D4A6-A1CA-4629-BF0D-23A9244B574F}"/>
              </a:ext>
            </a:extLst>
          </p:cNvPr>
          <p:cNvSpPr/>
          <p:nvPr/>
        </p:nvSpPr>
        <p:spPr>
          <a:xfrm>
            <a:off x="4211840" y="323566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2" name="41 Paralelogramo">
            <a:extLst>
              <a:ext uri="{FF2B5EF4-FFF2-40B4-BE49-F238E27FC236}">
                <a16:creationId xmlns:a16="http://schemas.microsoft.com/office/drawing/2014/main" id="{6D2DDF64-48AD-4C6E-B0DC-7C5E955EB249}"/>
              </a:ext>
            </a:extLst>
          </p:cNvPr>
          <p:cNvSpPr/>
          <p:nvPr/>
        </p:nvSpPr>
        <p:spPr>
          <a:xfrm>
            <a:off x="2946271" y="3014951"/>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3" name="43 Paralelogramo">
            <a:extLst>
              <a:ext uri="{FF2B5EF4-FFF2-40B4-BE49-F238E27FC236}">
                <a16:creationId xmlns:a16="http://schemas.microsoft.com/office/drawing/2014/main" id="{A9286BF8-5474-4F7B-B422-B471A466F5E8}"/>
              </a:ext>
            </a:extLst>
          </p:cNvPr>
          <p:cNvSpPr/>
          <p:nvPr/>
        </p:nvSpPr>
        <p:spPr>
          <a:xfrm>
            <a:off x="3433313" y="323546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4" name="45 Paralelogramo">
            <a:extLst>
              <a:ext uri="{FF2B5EF4-FFF2-40B4-BE49-F238E27FC236}">
                <a16:creationId xmlns:a16="http://schemas.microsoft.com/office/drawing/2014/main" id="{BC69AB30-5737-43D5-9C16-80F62DFC0B16}"/>
              </a:ext>
            </a:extLst>
          </p:cNvPr>
          <p:cNvSpPr/>
          <p:nvPr/>
        </p:nvSpPr>
        <p:spPr>
          <a:xfrm>
            <a:off x="3352842" y="2585666"/>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5" name="47 Paralelogramo">
            <a:extLst>
              <a:ext uri="{FF2B5EF4-FFF2-40B4-BE49-F238E27FC236}">
                <a16:creationId xmlns:a16="http://schemas.microsoft.com/office/drawing/2014/main" id="{DAC1725E-FEF3-4414-8C8C-FFAA22996D70}"/>
              </a:ext>
            </a:extLst>
          </p:cNvPr>
          <p:cNvSpPr/>
          <p:nvPr/>
        </p:nvSpPr>
        <p:spPr>
          <a:xfrm>
            <a:off x="3839884" y="280618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6" name="49 Paralelogramo">
            <a:extLst>
              <a:ext uri="{FF2B5EF4-FFF2-40B4-BE49-F238E27FC236}">
                <a16:creationId xmlns:a16="http://schemas.microsoft.com/office/drawing/2014/main" id="{D83D76FE-C5AB-410C-B7A1-AC03A8C56DE6}"/>
              </a:ext>
            </a:extLst>
          </p:cNvPr>
          <p:cNvSpPr/>
          <p:nvPr/>
        </p:nvSpPr>
        <p:spPr>
          <a:xfrm>
            <a:off x="376046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7" name="51 Paralelogramo">
            <a:extLst>
              <a:ext uri="{FF2B5EF4-FFF2-40B4-BE49-F238E27FC236}">
                <a16:creationId xmlns:a16="http://schemas.microsoft.com/office/drawing/2014/main" id="{A6AEB846-C998-4FD9-AEA1-B9A6B21DB322}"/>
              </a:ext>
            </a:extLst>
          </p:cNvPr>
          <p:cNvSpPr/>
          <p:nvPr/>
        </p:nvSpPr>
        <p:spPr>
          <a:xfrm>
            <a:off x="4247505" y="239052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8" name="61 Paralelogramo">
            <a:extLst>
              <a:ext uri="{FF2B5EF4-FFF2-40B4-BE49-F238E27FC236}">
                <a16:creationId xmlns:a16="http://schemas.microsoft.com/office/drawing/2014/main" id="{D4C3964D-89DF-4EE1-A62A-9B85F8185DA5}"/>
              </a:ext>
            </a:extLst>
          </p:cNvPr>
          <p:cNvSpPr/>
          <p:nvPr/>
        </p:nvSpPr>
        <p:spPr>
          <a:xfrm>
            <a:off x="531912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9" name="63 Paralelogramo">
            <a:extLst>
              <a:ext uri="{FF2B5EF4-FFF2-40B4-BE49-F238E27FC236}">
                <a16:creationId xmlns:a16="http://schemas.microsoft.com/office/drawing/2014/main" id="{3437C892-39D3-4877-B3C4-88FCE476A860}"/>
              </a:ext>
            </a:extLst>
          </p:cNvPr>
          <p:cNvSpPr/>
          <p:nvPr/>
        </p:nvSpPr>
        <p:spPr>
          <a:xfrm>
            <a:off x="5806165" y="2390527"/>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0" name="117 Paralelogramo">
            <a:extLst>
              <a:ext uri="{FF2B5EF4-FFF2-40B4-BE49-F238E27FC236}">
                <a16:creationId xmlns:a16="http://schemas.microsoft.com/office/drawing/2014/main" id="{EBC0AB75-57C6-4AB5-A6BC-8D7816D6EF25}"/>
              </a:ext>
            </a:extLst>
          </p:cNvPr>
          <p:cNvSpPr/>
          <p:nvPr/>
        </p:nvSpPr>
        <p:spPr>
          <a:xfrm>
            <a:off x="4127703" y="2575427"/>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1" name="119 Paralelogramo">
            <a:extLst>
              <a:ext uri="{FF2B5EF4-FFF2-40B4-BE49-F238E27FC236}">
                <a16:creationId xmlns:a16="http://schemas.microsoft.com/office/drawing/2014/main" id="{DB7FB5DA-D457-4858-9086-CAE60147D477}"/>
              </a:ext>
            </a:extLst>
          </p:cNvPr>
          <p:cNvSpPr/>
          <p:nvPr/>
        </p:nvSpPr>
        <p:spPr>
          <a:xfrm>
            <a:off x="4614745" y="2795945"/>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2" name="174 Paralelogramo">
            <a:extLst>
              <a:ext uri="{FF2B5EF4-FFF2-40B4-BE49-F238E27FC236}">
                <a16:creationId xmlns:a16="http://schemas.microsoft.com/office/drawing/2014/main" id="{E62E844B-7CF8-4DA0-A4EF-9BFB7AA5A2AA}"/>
              </a:ext>
            </a:extLst>
          </p:cNvPr>
          <p:cNvSpPr/>
          <p:nvPr/>
        </p:nvSpPr>
        <p:spPr>
          <a:xfrm>
            <a:off x="5717197" y="1754711"/>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3" name="175 Paralelogramo">
            <a:extLst>
              <a:ext uri="{FF2B5EF4-FFF2-40B4-BE49-F238E27FC236}">
                <a16:creationId xmlns:a16="http://schemas.microsoft.com/office/drawing/2014/main" id="{17EAD97A-84AF-45D0-8C7D-E145D8286D16}"/>
              </a:ext>
            </a:extLst>
          </p:cNvPr>
          <p:cNvSpPr/>
          <p:nvPr/>
        </p:nvSpPr>
        <p:spPr>
          <a:xfrm>
            <a:off x="6204239" y="197522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4" name="182 Paralelogramo">
            <a:extLst>
              <a:ext uri="{FF2B5EF4-FFF2-40B4-BE49-F238E27FC236}">
                <a16:creationId xmlns:a16="http://schemas.microsoft.com/office/drawing/2014/main" id="{68EA4E8B-5689-468B-9B5E-E4A34BD0AEF3}"/>
              </a:ext>
            </a:extLst>
          </p:cNvPr>
          <p:cNvSpPr/>
          <p:nvPr/>
        </p:nvSpPr>
        <p:spPr>
          <a:xfrm>
            <a:off x="4156644" y="175099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5" name="183 Paralelogramo">
            <a:extLst>
              <a:ext uri="{FF2B5EF4-FFF2-40B4-BE49-F238E27FC236}">
                <a16:creationId xmlns:a16="http://schemas.microsoft.com/office/drawing/2014/main" id="{CF2E3CCE-C677-411C-B340-658126439CBC}"/>
              </a:ext>
            </a:extLst>
          </p:cNvPr>
          <p:cNvSpPr/>
          <p:nvPr/>
        </p:nvSpPr>
        <p:spPr>
          <a:xfrm>
            <a:off x="4643686" y="197151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6" name="198 Paralelogramo">
            <a:extLst>
              <a:ext uri="{FF2B5EF4-FFF2-40B4-BE49-F238E27FC236}">
                <a16:creationId xmlns:a16="http://schemas.microsoft.com/office/drawing/2014/main" id="{BD5D2DB3-89FF-4118-A20D-2A473B590258}"/>
              </a:ext>
            </a:extLst>
          </p:cNvPr>
          <p:cNvSpPr/>
          <p:nvPr/>
        </p:nvSpPr>
        <p:spPr>
          <a:xfrm>
            <a:off x="4931505" y="174075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7" name="199 Paralelogramo">
            <a:extLst>
              <a:ext uri="{FF2B5EF4-FFF2-40B4-BE49-F238E27FC236}">
                <a16:creationId xmlns:a16="http://schemas.microsoft.com/office/drawing/2014/main" id="{D80B097D-4989-44EE-9EEC-DF3F1DCA2AE6}"/>
              </a:ext>
            </a:extLst>
          </p:cNvPr>
          <p:cNvSpPr/>
          <p:nvPr/>
        </p:nvSpPr>
        <p:spPr>
          <a:xfrm>
            <a:off x="5418547" y="196127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8" name="233 Paralelogramo">
            <a:extLst>
              <a:ext uri="{FF2B5EF4-FFF2-40B4-BE49-F238E27FC236}">
                <a16:creationId xmlns:a16="http://schemas.microsoft.com/office/drawing/2014/main" id="{DA5891BB-7BB1-410D-9558-F9745357B34F}"/>
              </a:ext>
            </a:extLst>
          </p:cNvPr>
          <p:cNvSpPr/>
          <p:nvPr/>
        </p:nvSpPr>
        <p:spPr>
          <a:xfrm>
            <a:off x="2167744" y="3020928"/>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9" name="234 Paralelogramo">
            <a:extLst>
              <a:ext uri="{FF2B5EF4-FFF2-40B4-BE49-F238E27FC236}">
                <a16:creationId xmlns:a16="http://schemas.microsoft.com/office/drawing/2014/main" id="{A9B02DE0-88AF-45EE-B3B8-C68DBEDBA27D}"/>
              </a:ext>
            </a:extLst>
          </p:cNvPr>
          <p:cNvSpPr/>
          <p:nvPr/>
        </p:nvSpPr>
        <p:spPr>
          <a:xfrm>
            <a:off x="2654786" y="324144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0" name="235 Paralelogramo">
            <a:extLst>
              <a:ext uri="{FF2B5EF4-FFF2-40B4-BE49-F238E27FC236}">
                <a16:creationId xmlns:a16="http://schemas.microsoft.com/office/drawing/2014/main" id="{0C0F0DFA-1899-4EE5-8359-FA7995F9B3F6}"/>
              </a:ext>
            </a:extLst>
          </p:cNvPr>
          <p:cNvSpPr/>
          <p:nvPr/>
        </p:nvSpPr>
        <p:spPr>
          <a:xfrm>
            <a:off x="2574315" y="259164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1" name="236 Paralelogramo">
            <a:extLst>
              <a:ext uri="{FF2B5EF4-FFF2-40B4-BE49-F238E27FC236}">
                <a16:creationId xmlns:a16="http://schemas.microsoft.com/office/drawing/2014/main" id="{C366BB28-317E-4F28-B36D-AB326B7272AE}"/>
              </a:ext>
            </a:extLst>
          </p:cNvPr>
          <p:cNvSpPr/>
          <p:nvPr/>
        </p:nvSpPr>
        <p:spPr>
          <a:xfrm>
            <a:off x="3061357" y="281216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2" name="237 Paralelogramo">
            <a:extLst>
              <a:ext uri="{FF2B5EF4-FFF2-40B4-BE49-F238E27FC236}">
                <a16:creationId xmlns:a16="http://schemas.microsoft.com/office/drawing/2014/main" id="{BE0673F0-D8FB-400B-AE64-3A3897129FE7}"/>
              </a:ext>
            </a:extLst>
          </p:cNvPr>
          <p:cNvSpPr/>
          <p:nvPr/>
        </p:nvSpPr>
        <p:spPr>
          <a:xfrm>
            <a:off x="2981936" y="217598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3" name="238 Paralelogramo">
            <a:extLst>
              <a:ext uri="{FF2B5EF4-FFF2-40B4-BE49-F238E27FC236}">
                <a16:creationId xmlns:a16="http://schemas.microsoft.com/office/drawing/2014/main" id="{439177F8-6BC3-4F76-8C4C-5F7BB184862C}"/>
              </a:ext>
            </a:extLst>
          </p:cNvPr>
          <p:cNvSpPr/>
          <p:nvPr/>
        </p:nvSpPr>
        <p:spPr>
          <a:xfrm>
            <a:off x="3468978" y="2396503"/>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4" name="269 Paralelogramo">
            <a:extLst>
              <a:ext uri="{FF2B5EF4-FFF2-40B4-BE49-F238E27FC236}">
                <a16:creationId xmlns:a16="http://schemas.microsoft.com/office/drawing/2014/main" id="{AF4B02E1-50AC-4EC2-BF91-B914BD673890}"/>
              </a:ext>
            </a:extLst>
          </p:cNvPr>
          <p:cNvSpPr/>
          <p:nvPr/>
        </p:nvSpPr>
        <p:spPr>
          <a:xfrm>
            <a:off x="3378117" y="1756970"/>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5" name="270 Paralelogramo">
            <a:extLst>
              <a:ext uri="{FF2B5EF4-FFF2-40B4-BE49-F238E27FC236}">
                <a16:creationId xmlns:a16="http://schemas.microsoft.com/office/drawing/2014/main" id="{3B7685D9-9032-4C54-8E9A-34EC648E0AD3}"/>
              </a:ext>
            </a:extLst>
          </p:cNvPr>
          <p:cNvSpPr/>
          <p:nvPr/>
        </p:nvSpPr>
        <p:spPr>
          <a:xfrm>
            <a:off x="3865159" y="1977488"/>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nvGrpSpPr>
          <p:cNvPr id="86" name="Group 85">
            <a:extLst>
              <a:ext uri="{FF2B5EF4-FFF2-40B4-BE49-F238E27FC236}">
                <a16:creationId xmlns:a16="http://schemas.microsoft.com/office/drawing/2014/main" id="{E0F2CA99-CEB1-482B-9697-53130A39FB76}"/>
              </a:ext>
            </a:extLst>
          </p:cNvPr>
          <p:cNvGrpSpPr/>
          <p:nvPr/>
        </p:nvGrpSpPr>
        <p:grpSpPr>
          <a:xfrm>
            <a:off x="2617351" y="1819746"/>
            <a:ext cx="3688382" cy="1458752"/>
            <a:chOff x="3844232" y="2702941"/>
            <a:chExt cx="4917843" cy="1945002"/>
          </a:xfrm>
        </p:grpSpPr>
        <p:grpSp>
          <p:nvGrpSpPr>
            <p:cNvPr id="87" name="58 Grupo">
              <a:extLst>
                <a:ext uri="{FF2B5EF4-FFF2-40B4-BE49-F238E27FC236}">
                  <a16:creationId xmlns:a16="http://schemas.microsoft.com/office/drawing/2014/main" id="{106A5F4A-BCAF-471C-AE08-78514584D8EC}"/>
                </a:ext>
              </a:extLst>
            </p:cNvPr>
            <p:cNvGrpSpPr/>
            <p:nvPr/>
          </p:nvGrpSpPr>
          <p:grpSpPr>
            <a:xfrm>
              <a:off x="8042161" y="3275281"/>
              <a:ext cx="187152" cy="234025"/>
              <a:chOff x="4843539" y="1905844"/>
              <a:chExt cx="187152" cy="324036"/>
            </a:xfrm>
          </p:grpSpPr>
          <p:cxnSp>
            <p:nvCxnSpPr>
              <p:cNvPr id="133" name="59 Conector recto">
                <a:extLst>
                  <a:ext uri="{FF2B5EF4-FFF2-40B4-BE49-F238E27FC236}">
                    <a16:creationId xmlns:a16="http://schemas.microsoft.com/office/drawing/2014/main" id="{C256089A-6053-4EC1-A413-416FDDC72368}"/>
                  </a:ext>
                </a:extLst>
              </p:cNvPr>
              <p:cNvCxnSpPr>
                <a:endCxn id="13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4" name="60 Triángulo isósceles">
                <a:extLst>
                  <a:ext uri="{FF2B5EF4-FFF2-40B4-BE49-F238E27FC236}">
                    <a16:creationId xmlns:a16="http://schemas.microsoft.com/office/drawing/2014/main" id="{A6C8B29A-8B24-409F-AD0C-D2B70E504BE9}"/>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8" name="66 Grupo">
              <a:extLst>
                <a:ext uri="{FF2B5EF4-FFF2-40B4-BE49-F238E27FC236}">
                  <a16:creationId xmlns:a16="http://schemas.microsoft.com/office/drawing/2014/main" id="{77F083B3-3625-47AE-B9DF-16B0725219EC}"/>
                </a:ext>
              </a:extLst>
            </p:cNvPr>
            <p:cNvGrpSpPr/>
            <p:nvPr/>
          </p:nvGrpSpPr>
          <p:grpSpPr>
            <a:xfrm>
              <a:off x="6997938" y="3279651"/>
              <a:ext cx="187152" cy="234025"/>
              <a:chOff x="4843539" y="1905844"/>
              <a:chExt cx="187152" cy="324036"/>
            </a:xfrm>
          </p:grpSpPr>
          <p:cxnSp>
            <p:nvCxnSpPr>
              <p:cNvPr id="131" name="67 Conector recto">
                <a:extLst>
                  <a:ext uri="{FF2B5EF4-FFF2-40B4-BE49-F238E27FC236}">
                    <a16:creationId xmlns:a16="http://schemas.microsoft.com/office/drawing/2014/main" id="{C0BFE25A-79CE-4BC0-8D2F-9DD9EAD39FCB}"/>
                  </a:ext>
                </a:extLst>
              </p:cNvPr>
              <p:cNvCxnSpPr>
                <a:endCxn id="13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2" name="68 Triángulo isósceles">
                <a:extLst>
                  <a:ext uri="{FF2B5EF4-FFF2-40B4-BE49-F238E27FC236}">
                    <a16:creationId xmlns:a16="http://schemas.microsoft.com/office/drawing/2014/main" id="{FF143EE6-F718-4510-8389-2A5858661D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9" name="82 Grupo">
              <a:extLst>
                <a:ext uri="{FF2B5EF4-FFF2-40B4-BE49-F238E27FC236}">
                  <a16:creationId xmlns:a16="http://schemas.microsoft.com/office/drawing/2014/main" id="{C704BDD8-2292-466F-8040-188587206A49}"/>
                </a:ext>
              </a:extLst>
            </p:cNvPr>
            <p:cNvGrpSpPr/>
            <p:nvPr/>
          </p:nvGrpSpPr>
          <p:grpSpPr>
            <a:xfrm>
              <a:off x="7503187" y="3831878"/>
              <a:ext cx="187152" cy="234025"/>
              <a:chOff x="4843539" y="1905844"/>
              <a:chExt cx="187152" cy="324036"/>
            </a:xfrm>
          </p:grpSpPr>
          <p:cxnSp>
            <p:nvCxnSpPr>
              <p:cNvPr id="129" name="83 Conector recto">
                <a:extLst>
                  <a:ext uri="{FF2B5EF4-FFF2-40B4-BE49-F238E27FC236}">
                    <a16:creationId xmlns:a16="http://schemas.microsoft.com/office/drawing/2014/main" id="{43CB8282-E8C8-4723-8BB3-97A87475EB8B}"/>
                  </a:ext>
                </a:extLst>
              </p:cNvPr>
              <p:cNvCxnSpPr>
                <a:endCxn id="13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0" name="84 Triángulo isósceles">
                <a:extLst>
                  <a:ext uri="{FF2B5EF4-FFF2-40B4-BE49-F238E27FC236}">
                    <a16:creationId xmlns:a16="http://schemas.microsoft.com/office/drawing/2014/main" id="{1078C68F-995C-4E23-9BCD-F96B878F3FAE}"/>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0" name="90 Grupo">
              <a:extLst>
                <a:ext uri="{FF2B5EF4-FFF2-40B4-BE49-F238E27FC236}">
                  <a16:creationId xmlns:a16="http://schemas.microsoft.com/office/drawing/2014/main" id="{D4173A47-26C7-4F5B-B36F-C8D3E2764976}"/>
                </a:ext>
              </a:extLst>
            </p:cNvPr>
            <p:cNvGrpSpPr/>
            <p:nvPr/>
          </p:nvGrpSpPr>
          <p:grpSpPr>
            <a:xfrm>
              <a:off x="6950512" y="4405949"/>
              <a:ext cx="187152" cy="234025"/>
              <a:chOff x="4843539" y="1905844"/>
              <a:chExt cx="187152" cy="324036"/>
            </a:xfrm>
          </p:grpSpPr>
          <p:cxnSp>
            <p:nvCxnSpPr>
              <p:cNvPr id="127" name="91 Conector recto">
                <a:extLst>
                  <a:ext uri="{FF2B5EF4-FFF2-40B4-BE49-F238E27FC236}">
                    <a16:creationId xmlns:a16="http://schemas.microsoft.com/office/drawing/2014/main" id="{3057D2FB-C4C8-4AFC-A219-F3C506847D14}"/>
                  </a:ext>
                </a:extLst>
              </p:cNvPr>
              <p:cNvCxnSpPr>
                <a:endCxn id="12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8" name="92 Triángulo isósceles">
                <a:extLst>
                  <a:ext uri="{FF2B5EF4-FFF2-40B4-BE49-F238E27FC236}">
                    <a16:creationId xmlns:a16="http://schemas.microsoft.com/office/drawing/2014/main" id="{5EADFF21-68E6-4127-80B3-704114C8C8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1" name="106 Grupo">
              <a:extLst>
                <a:ext uri="{FF2B5EF4-FFF2-40B4-BE49-F238E27FC236}">
                  <a16:creationId xmlns:a16="http://schemas.microsoft.com/office/drawing/2014/main" id="{BC3B5CE2-B352-488A-AE95-167A0C0C0FC9}"/>
                </a:ext>
              </a:extLst>
            </p:cNvPr>
            <p:cNvGrpSpPr/>
            <p:nvPr/>
          </p:nvGrpSpPr>
          <p:grpSpPr>
            <a:xfrm>
              <a:off x="4882268" y="4400254"/>
              <a:ext cx="187152" cy="234025"/>
              <a:chOff x="4843539" y="1905844"/>
              <a:chExt cx="187152" cy="324036"/>
            </a:xfrm>
          </p:grpSpPr>
          <p:cxnSp>
            <p:nvCxnSpPr>
              <p:cNvPr id="125" name="107 Conector recto">
                <a:extLst>
                  <a:ext uri="{FF2B5EF4-FFF2-40B4-BE49-F238E27FC236}">
                    <a16:creationId xmlns:a16="http://schemas.microsoft.com/office/drawing/2014/main" id="{12357EE0-20B9-4F88-A5A1-DFC8CA19DE41}"/>
                  </a:ext>
                </a:extLst>
              </p:cNvPr>
              <p:cNvCxnSpPr>
                <a:endCxn id="12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6" name="108 Triángulo isósceles">
                <a:extLst>
                  <a:ext uri="{FF2B5EF4-FFF2-40B4-BE49-F238E27FC236}">
                    <a16:creationId xmlns:a16="http://schemas.microsoft.com/office/drawing/2014/main" id="{85BD676A-D510-48F1-96A3-DF9F6A9EF32D}"/>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2" name="114 Grupo">
              <a:extLst>
                <a:ext uri="{FF2B5EF4-FFF2-40B4-BE49-F238E27FC236}">
                  <a16:creationId xmlns:a16="http://schemas.microsoft.com/office/drawing/2014/main" id="{EEB0FF64-3C19-44E2-BE2A-B78C97465C8D}"/>
                </a:ext>
              </a:extLst>
            </p:cNvPr>
            <p:cNvGrpSpPr/>
            <p:nvPr/>
          </p:nvGrpSpPr>
          <p:grpSpPr>
            <a:xfrm>
              <a:off x="6453601" y="3815838"/>
              <a:ext cx="187152" cy="234025"/>
              <a:chOff x="4843539" y="1905844"/>
              <a:chExt cx="187152" cy="324036"/>
            </a:xfrm>
          </p:grpSpPr>
          <p:cxnSp>
            <p:nvCxnSpPr>
              <p:cNvPr id="123" name="115 Conector recto">
                <a:extLst>
                  <a:ext uri="{FF2B5EF4-FFF2-40B4-BE49-F238E27FC236}">
                    <a16:creationId xmlns:a16="http://schemas.microsoft.com/office/drawing/2014/main" id="{08245E23-44C4-4983-B6E4-61FCD6A2F262}"/>
                  </a:ext>
                </a:extLst>
              </p:cNvPr>
              <p:cNvCxnSpPr>
                <a:endCxn id="12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4" name="116 Triángulo isósceles">
                <a:extLst>
                  <a:ext uri="{FF2B5EF4-FFF2-40B4-BE49-F238E27FC236}">
                    <a16:creationId xmlns:a16="http://schemas.microsoft.com/office/drawing/2014/main" id="{F07F41BE-3C42-400F-A6BA-0E906B6769B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3" name="122 Grupo">
              <a:extLst>
                <a:ext uri="{FF2B5EF4-FFF2-40B4-BE49-F238E27FC236}">
                  <a16:creationId xmlns:a16="http://schemas.microsoft.com/office/drawing/2014/main" id="{86E510E7-10F8-4C65-B0D8-F72C3E354E4E}"/>
                </a:ext>
              </a:extLst>
            </p:cNvPr>
            <p:cNvGrpSpPr/>
            <p:nvPr/>
          </p:nvGrpSpPr>
          <p:grpSpPr>
            <a:xfrm>
              <a:off x="5411288" y="3842302"/>
              <a:ext cx="187152" cy="234025"/>
              <a:chOff x="4843539" y="1905844"/>
              <a:chExt cx="187152" cy="324036"/>
            </a:xfrm>
          </p:grpSpPr>
          <p:cxnSp>
            <p:nvCxnSpPr>
              <p:cNvPr id="121" name="123 Conector recto">
                <a:extLst>
                  <a:ext uri="{FF2B5EF4-FFF2-40B4-BE49-F238E27FC236}">
                    <a16:creationId xmlns:a16="http://schemas.microsoft.com/office/drawing/2014/main" id="{6E7FB116-665A-43D2-83C6-525CB2527312}"/>
                  </a:ext>
                </a:extLst>
              </p:cNvPr>
              <p:cNvCxnSpPr>
                <a:endCxn id="12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2" name="124 Triángulo isósceles">
                <a:extLst>
                  <a:ext uri="{FF2B5EF4-FFF2-40B4-BE49-F238E27FC236}">
                    <a16:creationId xmlns:a16="http://schemas.microsoft.com/office/drawing/2014/main" id="{C543AF17-7F69-41F4-8551-421174C24F7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4" name="184 Grupo">
              <a:extLst>
                <a:ext uri="{FF2B5EF4-FFF2-40B4-BE49-F238E27FC236}">
                  <a16:creationId xmlns:a16="http://schemas.microsoft.com/office/drawing/2014/main" id="{4C061DC4-CC85-4106-A013-A3A69D69E22C}"/>
                </a:ext>
              </a:extLst>
            </p:cNvPr>
            <p:cNvGrpSpPr/>
            <p:nvPr/>
          </p:nvGrpSpPr>
          <p:grpSpPr>
            <a:xfrm>
              <a:off x="8574923" y="2718981"/>
              <a:ext cx="187152" cy="234025"/>
              <a:chOff x="4843539" y="1905844"/>
              <a:chExt cx="187152" cy="324036"/>
            </a:xfrm>
          </p:grpSpPr>
          <p:cxnSp>
            <p:nvCxnSpPr>
              <p:cNvPr id="119" name="185 Conector recto">
                <a:extLst>
                  <a:ext uri="{FF2B5EF4-FFF2-40B4-BE49-F238E27FC236}">
                    <a16:creationId xmlns:a16="http://schemas.microsoft.com/office/drawing/2014/main" id="{7399A0EF-CF1A-4ABD-A7D7-F1E92C1EA8CD}"/>
                  </a:ext>
                </a:extLst>
              </p:cNvPr>
              <p:cNvCxnSpPr>
                <a:endCxn id="12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0" name="186 Triángulo isósceles">
                <a:extLst>
                  <a:ext uri="{FF2B5EF4-FFF2-40B4-BE49-F238E27FC236}">
                    <a16:creationId xmlns:a16="http://schemas.microsoft.com/office/drawing/2014/main" id="{CA022437-5936-4C5A-841D-F649D6F2C4D1}"/>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5" name="200 Grupo">
              <a:extLst>
                <a:ext uri="{FF2B5EF4-FFF2-40B4-BE49-F238E27FC236}">
                  <a16:creationId xmlns:a16="http://schemas.microsoft.com/office/drawing/2014/main" id="{628B072A-FEB4-40BF-AB3A-6B2FAFF0575B}"/>
                </a:ext>
              </a:extLst>
            </p:cNvPr>
            <p:cNvGrpSpPr/>
            <p:nvPr/>
          </p:nvGrpSpPr>
          <p:grpSpPr>
            <a:xfrm>
              <a:off x="7525337" y="2702941"/>
              <a:ext cx="187152" cy="234025"/>
              <a:chOff x="4843539" y="1905844"/>
              <a:chExt cx="187152" cy="324036"/>
            </a:xfrm>
          </p:grpSpPr>
          <p:cxnSp>
            <p:nvCxnSpPr>
              <p:cNvPr id="117" name="201 Conector recto">
                <a:extLst>
                  <a:ext uri="{FF2B5EF4-FFF2-40B4-BE49-F238E27FC236}">
                    <a16:creationId xmlns:a16="http://schemas.microsoft.com/office/drawing/2014/main" id="{7CC962E6-BCE1-4BA9-B77B-044FCA65545A}"/>
                  </a:ext>
                </a:extLst>
              </p:cNvPr>
              <p:cNvCxnSpPr>
                <a:endCxn id="11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8" name="202 Triángulo isósceles">
                <a:extLst>
                  <a:ext uri="{FF2B5EF4-FFF2-40B4-BE49-F238E27FC236}">
                    <a16:creationId xmlns:a16="http://schemas.microsoft.com/office/drawing/2014/main" id="{DC45597A-218D-4E4F-9FEA-A9DE1FFAC757}"/>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6" name="203 Grupo">
              <a:extLst>
                <a:ext uri="{FF2B5EF4-FFF2-40B4-BE49-F238E27FC236}">
                  <a16:creationId xmlns:a16="http://schemas.microsoft.com/office/drawing/2014/main" id="{028EC382-1AAC-464F-BA50-C716DD6450A4}"/>
                </a:ext>
              </a:extLst>
            </p:cNvPr>
            <p:cNvGrpSpPr/>
            <p:nvPr/>
          </p:nvGrpSpPr>
          <p:grpSpPr>
            <a:xfrm>
              <a:off x="6483024" y="2729405"/>
              <a:ext cx="187152" cy="234025"/>
              <a:chOff x="4843539" y="1905844"/>
              <a:chExt cx="187152" cy="324036"/>
            </a:xfrm>
          </p:grpSpPr>
          <p:cxnSp>
            <p:nvCxnSpPr>
              <p:cNvPr id="115" name="204 Conector recto">
                <a:extLst>
                  <a:ext uri="{FF2B5EF4-FFF2-40B4-BE49-F238E27FC236}">
                    <a16:creationId xmlns:a16="http://schemas.microsoft.com/office/drawing/2014/main" id="{8336B365-93B8-40F7-B8D4-E5D54D746856}"/>
                  </a:ext>
                </a:extLst>
              </p:cNvPr>
              <p:cNvCxnSpPr>
                <a:endCxn id="11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6" name="205 Triángulo isósceles">
                <a:extLst>
                  <a:ext uri="{FF2B5EF4-FFF2-40B4-BE49-F238E27FC236}">
                    <a16:creationId xmlns:a16="http://schemas.microsoft.com/office/drawing/2014/main" id="{C0B476FA-2077-41E9-B461-6635ECC25EA5}"/>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7" name="240 Grupo">
              <a:extLst>
                <a:ext uri="{FF2B5EF4-FFF2-40B4-BE49-F238E27FC236}">
                  <a16:creationId xmlns:a16="http://schemas.microsoft.com/office/drawing/2014/main" id="{C5B4B444-7D72-4551-A763-A2C7440F7B47}"/>
                </a:ext>
              </a:extLst>
            </p:cNvPr>
            <p:cNvGrpSpPr/>
            <p:nvPr/>
          </p:nvGrpSpPr>
          <p:grpSpPr>
            <a:xfrm>
              <a:off x="5959902" y="3287620"/>
              <a:ext cx="187152" cy="234025"/>
              <a:chOff x="4843539" y="1905844"/>
              <a:chExt cx="187152" cy="324036"/>
            </a:xfrm>
          </p:grpSpPr>
          <p:cxnSp>
            <p:nvCxnSpPr>
              <p:cNvPr id="113" name="241 Conector recto">
                <a:extLst>
                  <a:ext uri="{FF2B5EF4-FFF2-40B4-BE49-F238E27FC236}">
                    <a16:creationId xmlns:a16="http://schemas.microsoft.com/office/drawing/2014/main" id="{479F7AF6-B0A2-4320-AFD3-D96C1E4605D0}"/>
                  </a:ext>
                </a:extLst>
              </p:cNvPr>
              <p:cNvCxnSpPr>
                <a:endCxn id="11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4" name="242 Triángulo isósceles">
                <a:extLst>
                  <a:ext uri="{FF2B5EF4-FFF2-40B4-BE49-F238E27FC236}">
                    <a16:creationId xmlns:a16="http://schemas.microsoft.com/office/drawing/2014/main" id="{8D48DB9E-2539-4556-87A0-66BBFE3495E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8" name="243 Grupo">
              <a:extLst>
                <a:ext uri="{FF2B5EF4-FFF2-40B4-BE49-F238E27FC236}">
                  <a16:creationId xmlns:a16="http://schemas.microsoft.com/office/drawing/2014/main" id="{F4B9C16E-BA84-452E-8484-7C5098EC73A1}"/>
                </a:ext>
              </a:extLst>
            </p:cNvPr>
            <p:cNvGrpSpPr/>
            <p:nvPr/>
          </p:nvGrpSpPr>
          <p:grpSpPr>
            <a:xfrm>
              <a:off x="4927521" y="3286236"/>
              <a:ext cx="187152" cy="234025"/>
              <a:chOff x="4843539" y="1905844"/>
              <a:chExt cx="187152" cy="324036"/>
            </a:xfrm>
          </p:grpSpPr>
          <p:cxnSp>
            <p:nvCxnSpPr>
              <p:cNvPr id="111" name="244 Conector recto">
                <a:extLst>
                  <a:ext uri="{FF2B5EF4-FFF2-40B4-BE49-F238E27FC236}">
                    <a16:creationId xmlns:a16="http://schemas.microsoft.com/office/drawing/2014/main" id="{96CAFF9C-6A6B-4FA6-AAEE-415CB1922585}"/>
                  </a:ext>
                </a:extLst>
              </p:cNvPr>
              <p:cNvCxnSpPr>
                <a:endCxn id="11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2" name="245 Triángulo isósceles">
                <a:extLst>
                  <a:ext uri="{FF2B5EF4-FFF2-40B4-BE49-F238E27FC236}">
                    <a16:creationId xmlns:a16="http://schemas.microsoft.com/office/drawing/2014/main" id="{AAB046BB-91B0-47CE-95F5-BE6A9DF6FFE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9" name="250 Grupo">
              <a:extLst>
                <a:ext uri="{FF2B5EF4-FFF2-40B4-BE49-F238E27FC236}">
                  <a16:creationId xmlns:a16="http://schemas.microsoft.com/office/drawing/2014/main" id="{C798FB8B-7E11-49E7-BF03-6AAADF89C618}"/>
                </a:ext>
              </a:extLst>
            </p:cNvPr>
            <p:cNvGrpSpPr/>
            <p:nvPr/>
          </p:nvGrpSpPr>
          <p:grpSpPr>
            <a:xfrm>
              <a:off x="5912476" y="4413918"/>
              <a:ext cx="187152" cy="234025"/>
              <a:chOff x="4843539" y="1905844"/>
              <a:chExt cx="187152" cy="324036"/>
            </a:xfrm>
          </p:grpSpPr>
          <p:cxnSp>
            <p:nvCxnSpPr>
              <p:cNvPr id="109" name="251 Conector recto">
                <a:extLst>
                  <a:ext uri="{FF2B5EF4-FFF2-40B4-BE49-F238E27FC236}">
                    <a16:creationId xmlns:a16="http://schemas.microsoft.com/office/drawing/2014/main" id="{1944EE3E-A41C-4769-9A60-89149AAC192C}"/>
                  </a:ext>
                </a:extLst>
              </p:cNvPr>
              <p:cNvCxnSpPr>
                <a:endCxn id="11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0" name="252 Triángulo isósceles">
                <a:extLst>
                  <a:ext uri="{FF2B5EF4-FFF2-40B4-BE49-F238E27FC236}">
                    <a16:creationId xmlns:a16="http://schemas.microsoft.com/office/drawing/2014/main" id="{E7079405-D41F-4BE2-A771-4C073BC45C1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0" name="256 Grupo">
              <a:extLst>
                <a:ext uri="{FF2B5EF4-FFF2-40B4-BE49-F238E27FC236}">
                  <a16:creationId xmlns:a16="http://schemas.microsoft.com/office/drawing/2014/main" id="{095A9536-48E2-4E50-9725-7BD5C07E697B}"/>
                </a:ext>
              </a:extLst>
            </p:cNvPr>
            <p:cNvGrpSpPr/>
            <p:nvPr/>
          </p:nvGrpSpPr>
          <p:grpSpPr>
            <a:xfrm>
              <a:off x="3844232" y="4408223"/>
              <a:ext cx="187152" cy="234025"/>
              <a:chOff x="4843539" y="1905844"/>
              <a:chExt cx="187152" cy="324036"/>
            </a:xfrm>
          </p:grpSpPr>
          <p:cxnSp>
            <p:nvCxnSpPr>
              <p:cNvPr id="107" name="257 Conector recto">
                <a:extLst>
                  <a:ext uri="{FF2B5EF4-FFF2-40B4-BE49-F238E27FC236}">
                    <a16:creationId xmlns:a16="http://schemas.microsoft.com/office/drawing/2014/main" id="{443638D6-DBB7-406C-8BB2-C9AB4DB2F388}"/>
                  </a:ext>
                </a:extLst>
              </p:cNvPr>
              <p:cNvCxnSpPr>
                <a:endCxn id="10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8" name="258 Triángulo isósceles">
                <a:extLst>
                  <a:ext uri="{FF2B5EF4-FFF2-40B4-BE49-F238E27FC236}">
                    <a16:creationId xmlns:a16="http://schemas.microsoft.com/office/drawing/2014/main" id="{14560983-ECB1-4587-889E-20734AE00B2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1" name="265 Grupo">
              <a:extLst>
                <a:ext uri="{FF2B5EF4-FFF2-40B4-BE49-F238E27FC236}">
                  <a16:creationId xmlns:a16="http://schemas.microsoft.com/office/drawing/2014/main" id="{031E40E4-026C-471E-A28F-07E6C8A7816B}"/>
                </a:ext>
              </a:extLst>
            </p:cNvPr>
            <p:cNvGrpSpPr/>
            <p:nvPr/>
          </p:nvGrpSpPr>
          <p:grpSpPr>
            <a:xfrm>
              <a:off x="4373252" y="3850271"/>
              <a:ext cx="187152" cy="234025"/>
              <a:chOff x="4843539" y="1905844"/>
              <a:chExt cx="187152" cy="324036"/>
            </a:xfrm>
          </p:grpSpPr>
          <p:cxnSp>
            <p:nvCxnSpPr>
              <p:cNvPr id="105" name="266 Conector recto">
                <a:extLst>
                  <a:ext uri="{FF2B5EF4-FFF2-40B4-BE49-F238E27FC236}">
                    <a16:creationId xmlns:a16="http://schemas.microsoft.com/office/drawing/2014/main" id="{C51B2BB3-FD18-4417-B540-D9EE1D708B90}"/>
                  </a:ext>
                </a:extLst>
              </p:cNvPr>
              <p:cNvCxnSpPr>
                <a:endCxn id="10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6" name="267 Triángulo isósceles">
                <a:extLst>
                  <a:ext uri="{FF2B5EF4-FFF2-40B4-BE49-F238E27FC236}">
                    <a16:creationId xmlns:a16="http://schemas.microsoft.com/office/drawing/2014/main" id="{EEE4984C-C86B-4D19-A3B8-D51ED105B9F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2" name="277 Grupo">
              <a:extLst>
                <a:ext uri="{FF2B5EF4-FFF2-40B4-BE49-F238E27FC236}">
                  <a16:creationId xmlns:a16="http://schemas.microsoft.com/office/drawing/2014/main" id="{2DD0A8A7-00E3-4DA7-8319-57FBDAF0F51A}"/>
                </a:ext>
              </a:extLst>
            </p:cNvPr>
            <p:cNvGrpSpPr/>
            <p:nvPr/>
          </p:nvGrpSpPr>
          <p:grpSpPr>
            <a:xfrm>
              <a:off x="5444988" y="2737374"/>
              <a:ext cx="187152" cy="234025"/>
              <a:chOff x="4843539" y="1905844"/>
              <a:chExt cx="187152" cy="324036"/>
            </a:xfrm>
          </p:grpSpPr>
          <p:cxnSp>
            <p:nvCxnSpPr>
              <p:cNvPr id="103" name="278 Conector recto">
                <a:extLst>
                  <a:ext uri="{FF2B5EF4-FFF2-40B4-BE49-F238E27FC236}">
                    <a16:creationId xmlns:a16="http://schemas.microsoft.com/office/drawing/2014/main" id="{C2EB657D-D6AB-4A91-BB10-49ED38F3F77D}"/>
                  </a:ext>
                </a:extLst>
              </p:cNvPr>
              <p:cNvCxnSpPr>
                <a:endCxn id="10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4" name="279 Triángulo isósceles">
                <a:extLst>
                  <a:ext uri="{FF2B5EF4-FFF2-40B4-BE49-F238E27FC236}">
                    <a16:creationId xmlns:a16="http://schemas.microsoft.com/office/drawing/2014/main" id="{C20D2F4D-55B0-46DA-A2EF-2D3FECF5CE4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grpSp>
        <p:nvGrpSpPr>
          <p:cNvPr id="135" name="Group 134">
            <a:extLst>
              <a:ext uri="{FF2B5EF4-FFF2-40B4-BE49-F238E27FC236}">
                <a16:creationId xmlns:a16="http://schemas.microsoft.com/office/drawing/2014/main" id="{109D748B-B888-46AD-A12F-0B342B4EEE18}"/>
              </a:ext>
            </a:extLst>
          </p:cNvPr>
          <p:cNvGrpSpPr/>
          <p:nvPr/>
        </p:nvGrpSpPr>
        <p:grpSpPr>
          <a:xfrm>
            <a:off x="4900465" y="3083923"/>
            <a:ext cx="2223484" cy="1320157"/>
            <a:chOff x="3926877" y="2366783"/>
            <a:chExt cx="2223484" cy="1320157"/>
          </a:xfrm>
        </p:grpSpPr>
        <p:sp>
          <p:nvSpPr>
            <p:cNvPr id="136" name="Oval 135">
              <a:extLst>
                <a:ext uri="{FF2B5EF4-FFF2-40B4-BE49-F238E27FC236}">
                  <a16:creationId xmlns:a16="http://schemas.microsoft.com/office/drawing/2014/main" id="{17B795C9-CCEC-41B3-B146-A6D39E71F3EB}"/>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37" name="Straight Arrow Connector 136">
              <a:extLst>
                <a:ext uri="{FF2B5EF4-FFF2-40B4-BE49-F238E27FC236}">
                  <a16:creationId xmlns:a16="http://schemas.microsoft.com/office/drawing/2014/main" id="{A782FEF8-7D6D-46B4-88B8-74F8DBE2816F}"/>
                </a:ext>
              </a:extLst>
            </p:cNvPr>
            <p:cNvCxnSpPr>
              <a:cxnSpLocks/>
              <a:stCxn id="136" idx="0"/>
            </p:cNvCxnSpPr>
            <p:nvPr/>
          </p:nvCxnSpPr>
          <p:spPr>
            <a:xfrm>
              <a:off x="4159344" y="2366783"/>
              <a:ext cx="1991017" cy="215822"/>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D28EF367-5548-40F8-B82E-2A4E759910E5}"/>
                </a:ext>
              </a:extLst>
            </p:cNvPr>
            <p:cNvCxnSpPr>
              <a:cxnSpLocks/>
              <a:stCxn id="136" idx="3"/>
            </p:cNvCxnSpPr>
            <p:nvPr/>
          </p:nvCxnSpPr>
          <p:spPr>
            <a:xfrm>
              <a:off x="3994965" y="2726383"/>
              <a:ext cx="2155396" cy="960557"/>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39" name="Group 138">
            <a:extLst>
              <a:ext uri="{FF2B5EF4-FFF2-40B4-BE49-F238E27FC236}">
                <a16:creationId xmlns:a16="http://schemas.microsoft.com/office/drawing/2014/main" id="{D6A66169-892D-441B-BAEE-9BD0434C7EDF}"/>
              </a:ext>
            </a:extLst>
          </p:cNvPr>
          <p:cNvGrpSpPr/>
          <p:nvPr/>
        </p:nvGrpSpPr>
        <p:grpSpPr>
          <a:xfrm rot="18282172">
            <a:off x="6240362" y="1442903"/>
            <a:ext cx="1027144" cy="1439714"/>
            <a:chOff x="3758216" y="2284243"/>
            <a:chExt cx="1027144" cy="1439714"/>
          </a:xfrm>
        </p:grpSpPr>
        <p:sp>
          <p:nvSpPr>
            <p:cNvPr id="140" name="Oval 139">
              <a:extLst>
                <a:ext uri="{FF2B5EF4-FFF2-40B4-BE49-F238E27FC236}">
                  <a16:creationId xmlns:a16="http://schemas.microsoft.com/office/drawing/2014/main" id="{C823F7D6-E307-46C5-821A-F0ABD8F8DF78}"/>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1" name="Straight Arrow Connector 140">
              <a:extLst>
                <a:ext uri="{FF2B5EF4-FFF2-40B4-BE49-F238E27FC236}">
                  <a16:creationId xmlns:a16="http://schemas.microsoft.com/office/drawing/2014/main" id="{66107557-80EE-402C-99D0-F956FD6517D4}"/>
                </a:ext>
              </a:extLst>
            </p:cNvPr>
            <p:cNvCxnSpPr>
              <a:cxnSpLocks/>
              <a:stCxn id="140" idx="7"/>
            </p:cNvCxnSpPr>
            <p:nvPr/>
          </p:nvCxnSpPr>
          <p:spPr>
            <a:xfrm rot="3317828" flipV="1">
              <a:off x="4178391" y="2705901"/>
              <a:ext cx="1028628" cy="185311"/>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9E4EEFD7-0529-4EB0-9D74-E60D0B808040}"/>
                </a:ext>
              </a:extLst>
            </p:cNvPr>
            <p:cNvCxnSpPr>
              <a:cxnSpLocks/>
              <a:stCxn id="140" idx="2"/>
            </p:cNvCxnSpPr>
            <p:nvPr/>
          </p:nvCxnSpPr>
          <p:spPr>
            <a:xfrm rot="3317828">
              <a:off x="3474750" y="2913597"/>
              <a:ext cx="1093826" cy="526894"/>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43" name="Rectangle: Rounded Corners 142">
            <a:extLst>
              <a:ext uri="{FF2B5EF4-FFF2-40B4-BE49-F238E27FC236}">
                <a16:creationId xmlns:a16="http://schemas.microsoft.com/office/drawing/2014/main" id="{706B2ADA-7D04-4AF7-A5A7-F117B4A044CF}"/>
              </a:ext>
            </a:extLst>
          </p:cNvPr>
          <p:cNvSpPr/>
          <p:nvPr/>
        </p:nvSpPr>
        <p:spPr>
          <a:xfrm>
            <a:off x="6936881" y="3299745"/>
            <a:ext cx="1194428" cy="110433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Core3</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latin typeface="Courier New" panose="02070309020205020404" pitchFamily="49" charset="0"/>
                <a:cs typeface="Courier New" panose="02070309020205020404" pitchFamily="49" charset="0"/>
              </a:rPr>
              <a:t>b=1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4" name="Rectangle: Rounded Corners 143">
            <a:extLst>
              <a:ext uri="{FF2B5EF4-FFF2-40B4-BE49-F238E27FC236}">
                <a16:creationId xmlns:a16="http://schemas.microsoft.com/office/drawing/2014/main" id="{F5CFFD6B-4A59-4466-8298-A859C82C09B6}"/>
              </a:ext>
            </a:extLst>
          </p:cNvPr>
          <p:cNvSpPr/>
          <p:nvPr/>
        </p:nvSpPr>
        <p:spPr>
          <a:xfrm>
            <a:off x="7208456" y="1609400"/>
            <a:ext cx="1119312" cy="113555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Core15</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latin typeface="Courier New" panose="02070309020205020404" pitchFamily="49" charset="0"/>
                <a:cs typeface="Courier New" panose="02070309020205020404" pitchFamily="49" charset="0"/>
              </a:rPr>
              <a:t>b=1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5" name="Rectangle 144">
            <a:extLst>
              <a:ext uri="{FF2B5EF4-FFF2-40B4-BE49-F238E27FC236}">
                <a16:creationId xmlns:a16="http://schemas.microsoft.com/office/drawing/2014/main" id="{8E8756F7-57D6-4DAD-8E2F-2D6FE8B7FCD5}"/>
              </a:ext>
            </a:extLst>
          </p:cNvPr>
          <p:cNvSpPr/>
          <p:nvPr/>
        </p:nvSpPr>
        <p:spPr>
          <a:xfrm>
            <a:off x="1415441" y="3591847"/>
            <a:ext cx="2034695" cy="1077218"/>
          </a:xfrm>
          <a:prstGeom prst="rect">
            <a:avLst/>
          </a:prstGeom>
        </p:spPr>
        <p:style>
          <a:lnRef idx="2">
            <a:schemeClr val="dk1"/>
          </a:lnRef>
          <a:fillRef idx="1">
            <a:schemeClr val="lt1"/>
          </a:fillRef>
          <a:effectRef idx="0">
            <a:schemeClr val="dk1"/>
          </a:effectRef>
          <a:fontRef idx="minor">
            <a:schemeClr val="dk1"/>
          </a:fontRef>
        </p:style>
        <p:txBody>
          <a:bodyPr wrap="square" anchor="t">
            <a:spAutoFit/>
          </a:bodyPr>
          <a:lstStyle/>
          <a:p>
            <a:pPr algn="ctr"/>
            <a:r>
              <a:rPr lang="en-US" sz="1600" u="sng" dirty="0">
                <a:solidFill>
                  <a:schemeClr val="tx1"/>
                </a:solidFill>
                <a:latin typeface="Consolas" panose="020B0609020204030204" pitchFamily="49" charset="0"/>
              </a:rPr>
              <a:t>Master Thread​</a:t>
            </a:r>
          </a:p>
          <a:p>
            <a:pPr algn="ctr"/>
            <a:r>
              <a:rPr lang="en-US" sz="1600" dirty="0">
                <a:solidFill>
                  <a:schemeClr val="tx1"/>
                </a:solidFill>
                <a:highlight>
                  <a:srgbClr val="FFFF00"/>
                </a:highlight>
                <a:latin typeface="Courier New" panose="02070309020205020404" pitchFamily="49" charset="0"/>
                <a:cs typeface="Courier New" panose="02070309020205020404" pitchFamily="49" charset="0"/>
              </a:rPr>
              <a:t>…</a:t>
            </a:r>
            <a:r>
              <a:rPr lang="en-US" sz="1600" dirty="0">
                <a:solidFill>
                  <a:schemeClr val="tx1"/>
                </a:solidFill>
                <a:latin typeface="Courier New" panose="02070309020205020404" pitchFamily="49" charset="0"/>
                <a:cs typeface="Courier New" panose="02070309020205020404" pitchFamily="49" charset="0"/>
              </a:rPr>
              <a:t> </a:t>
            </a:r>
            <a:r>
              <a:rPr lang="en-US" sz="1600" dirty="0" err="1">
                <a:solidFill>
                  <a:schemeClr val="tx1"/>
                </a:solidFill>
                <a:latin typeface="Courier New" panose="02070309020205020404" pitchFamily="49" charset="0"/>
                <a:cs typeface="Courier New" panose="02070309020205020404" pitchFamily="49" charset="0"/>
              </a:rPr>
              <a:t>barrier_wait</a:t>
            </a:r>
            <a:r>
              <a:rPr lang="en-US" sz="1600" dirty="0">
                <a:solidFill>
                  <a:schemeClr val="tx1"/>
                </a:solidFill>
                <a:latin typeface="Courier New" panose="02070309020205020404" pitchFamily="49" charset="0"/>
                <a:cs typeface="Courier New" panose="02070309020205020404" pitchFamily="49" charset="0"/>
              </a:rPr>
              <a:t>(b)</a:t>
            </a:r>
          </a:p>
          <a:p>
            <a:pPr algn="ctr"/>
            <a:r>
              <a:rPr lang="en-US" sz="1600" dirty="0">
                <a:solidFill>
                  <a:schemeClr val="tx1"/>
                </a:solidFill>
                <a:latin typeface="Courier New" panose="02070309020205020404" pitchFamily="49" charset="0"/>
                <a:cs typeface="Courier New" panose="02070309020205020404" pitchFamily="49" charset="0"/>
              </a:rPr>
              <a:t>…</a:t>
            </a:r>
          </a:p>
        </p:txBody>
      </p:sp>
      <p:grpSp>
        <p:nvGrpSpPr>
          <p:cNvPr id="147" name="Group 146">
            <a:extLst>
              <a:ext uri="{FF2B5EF4-FFF2-40B4-BE49-F238E27FC236}">
                <a16:creationId xmlns:a16="http://schemas.microsoft.com/office/drawing/2014/main" id="{84F0F627-F344-4763-957F-51E32EF133B1}"/>
              </a:ext>
            </a:extLst>
          </p:cNvPr>
          <p:cNvGrpSpPr/>
          <p:nvPr/>
        </p:nvGrpSpPr>
        <p:grpSpPr>
          <a:xfrm rot="12631151">
            <a:off x="1185112" y="1572646"/>
            <a:ext cx="2102045" cy="2071611"/>
            <a:chOff x="3926877" y="1856742"/>
            <a:chExt cx="2102045" cy="2071611"/>
          </a:xfrm>
        </p:grpSpPr>
        <p:sp>
          <p:nvSpPr>
            <p:cNvPr id="148" name="Oval 147">
              <a:extLst>
                <a:ext uri="{FF2B5EF4-FFF2-40B4-BE49-F238E27FC236}">
                  <a16:creationId xmlns:a16="http://schemas.microsoft.com/office/drawing/2014/main" id="{2C0E22DA-B830-4684-B75E-091A6E837611}"/>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9" name="Straight Arrow Connector 148">
              <a:extLst>
                <a:ext uri="{FF2B5EF4-FFF2-40B4-BE49-F238E27FC236}">
                  <a16:creationId xmlns:a16="http://schemas.microsoft.com/office/drawing/2014/main" id="{3B4AC423-9461-4C79-A774-FED2DC66DA25}"/>
                </a:ext>
              </a:extLst>
            </p:cNvPr>
            <p:cNvCxnSpPr>
              <a:cxnSpLocks/>
              <a:stCxn id="148" idx="0"/>
            </p:cNvCxnSpPr>
            <p:nvPr/>
          </p:nvCxnSpPr>
          <p:spPr>
            <a:xfrm rot="8968849" flipH="1" flipV="1">
              <a:off x="4230198" y="1856742"/>
              <a:ext cx="1798724" cy="76976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003DCBE1-7A5B-4860-868A-48945B1E8E9F}"/>
                </a:ext>
              </a:extLst>
            </p:cNvPr>
            <p:cNvCxnSpPr>
              <a:cxnSpLocks/>
              <a:stCxn id="148" idx="3"/>
            </p:cNvCxnSpPr>
            <p:nvPr/>
          </p:nvCxnSpPr>
          <p:spPr>
            <a:xfrm rot="8968849" flipH="1" flipV="1">
              <a:off x="4322876" y="2331633"/>
              <a:ext cx="1119058" cy="159672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51" name="Rectangle: Rounded Corners 150">
            <a:extLst>
              <a:ext uri="{FF2B5EF4-FFF2-40B4-BE49-F238E27FC236}">
                <a16:creationId xmlns:a16="http://schemas.microsoft.com/office/drawing/2014/main" id="{834A3E9E-47A5-465C-9AA6-3C13269B98AE}"/>
              </a:ext>
            </a:extLst>
          </p:cNvPr>
          <p:cNvSpPr/>
          <p:nvPr/>
        </p:nvSpPr>
        <p:spPr>
          <a:xfrm>
            <a:off x="789807" y="1611876"/>
            <a:ext cx="1156129" cy="111842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Core0</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latin typeface="Courier New" panose="02070309020205020404" pitchFamily="49" charset="0"/>
                <a:cs typeface="Courier New" panose="02070309020205020404" pitchFamily="49" charset="0"/>
              </a:rPr>
              <a:t>b=1 </a:t>
            </a:r>
          </a:p>
          <a:p>
            <a:pPr algn="ctr"/>
            <a:r>
              <a:rPr lang="en-US" dirty="0">
                <a:latin typeface="Courier New" panose="02070309020205020404" pitchFamily="49" charset="0"/>
                <a:cs typeface="Courier New" panose="02070309020205020404" pitchFamily="49" charset="0"/>
              </a:rPr>
              <a:t>…</a:t>
            </a:r>
          </a:p>
        </p:txBody>
      </p:sp>
      <p:cxnSp>
        <p:nvCxnSpPr>
          <p:cNvPr id="173" name="Straight Arrow Connector 172">
            <a:extLst>
              <a:ext uri="{FF2B5EF4-FFF2-40B4-BE49-F238E27FC236}">
                <a16:creationId xmlns:a16="http://schemas.microsoft.com/office/drawing/2014/main" id="{41BA78E9-A6C4-45DF-88F7-6E8A378E12C1}"/>
              </a:ext>
            </a:extLst>
          </p:cNvPr>
          <p:cNvCxnSpPr>
            <a:cxnSpLocks/>
            <a:stCxn id="145" idx="0"/>
            <a:endCxn id="78" idx="3"/>
          </p:cNvCxnSpPr>
          <p:nvPr/>
        </p:nvCxnSpPr>
        <p:spPr>
          <a:xfrm flipV="1">
            <a:off x="2432789" y="3284670"/>
            <a:ext cx="1216" cy="30717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DE273817-BF38-49E7-86C3-D1BCCC97C90A}"/>
              </a:ext>
            </a:extLst>
          </p:cNvPr>
          <p:cNvSpPr/>
          <p:nvPr/>
        </p:nvSpPr>
        <p:spPr>
          <a:xfrm>
            <a:off x="1415441" y="3591848"/>
            <a:ext cx="2034695" cy="1074714"/>
          </a:xfrm>
          <a:prstGeom prst="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F7948D54-D73A-4B18-A3F6-049AB9F4A67E}"/>
              </a:ext>
            </a:extLst>
          </p:cNvPr>
          <p:cNvSpPr/>
          <p:nvPr/>
        </p:nvSpPr>
        <p:spPr>
          <a:xfrm>
            <a:off x="789777" y="1609945"/>
            <a:ext cx="1156129" cy="1112605"/>
          </a:xfrm>
          <a:prstGeom prst="round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Rounded Corners 145">
            <a:extLst>
              <a:ext uri="{FF2B5EF4-FFF2-40B4-BE49-F238E27FC236}">
                <a16:creationId xmlns:a16="http://schemas.microsoft.com/office/drawing/2014/main" id="{45B4F333-F854-4B01-B95C-329667F1254C}"/>
              </a:ext>
            </a:extLst>
          </p:cNvPr>
          <p:cNvSpPr/>
          <p:nvPr/>
        </p:nvSpPr>
        <p:spPr>
          <a:xfrm>
            <a:off x="7215230" y="1614418"/>
            <a:ext cx="1118699" cy="1130039"/>
          </a:xfrm>
          <a:prstGeom prst="round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Rounded Corners 151">
            <a:extLst>
              <a:ext uri="{FF2B5EF4-FFF2-40B4-BE49-F238E27FC236}">
                <a16:creationId xmlns:a16="http://schemas.microsoft.com/office/drawing/2014/main" id="{98127A66-B801-4643-BB26-D20018056F46}"/>
              </a:ext>
            </a:extLst>
          </p:cNvPr>
          <p:cNvSpPr/>
          <p:nvPr/>
        </p:nvSpPr>
        <p:spPr>
          <a:xfrm>
            <a:off x="6941525" y="3293327"/>
            <a:ext cx="1189784" cy="1104335"/>
          </a:xfrm>
          <a:prstGeom prst="roundRect">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AAAF6AF-FDB5-4FFD-8036-69B052E162E0}"/>
              </a:ext>
            </a:extLst>
          </p:cNvPr>
          <p:cNvSpPr/>
          <p:nvPr/>
        </p:nvSpPr>
        <p:spPr>
          <a:xfrm>
            <a:off x="2974187" y="4107051"/>
            <a:ext cx="396181" cy="290611"/>
          </a:xfrm>
          <a:prstGeom prst="ellipse">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537F1E28-5628-474D-B5E8-A6EB3AB2DD45}"/>
              </a:ext>
            </a:extLst>
          </p:cNvPr>
          <p:cNvSpPr/>
          <p:nvPr/>
        </p:nvSpPr>
        <p:spPr>
          <a:xfrm>
            <a:off x="1081004" y="2144309"/>
            <a:ext cx="547345" cy="290611"/>
          </a:xfrm>
          <a:prstGeom prst="ellipse">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id="{8379AC01-0B57-4D25-A913-D5C802EDE1E9}"/>
              </a:ext>
            </a:extLst>
          </p:cNvPr>
          <p:cNvSpPr/>
          <p:nvPr/>
        </p:nvSpPr>
        <p:spPr>
          <a:xfrm>
            <a:off x="7478554" y="2158498"/>
            <a:ext cx="547345" cy="290611"/>
          </a:xfrm>
          <a:prstGeom prst="ellipse">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4DFCFA77-9C2B-4E9B-8DE1-D8E6B56526CB}"/>
              </a:ext>
            </a:extLst>
          </p:cNvPr>
          <p:cNvSpPr/>
          <p:nvPr/>
        </p:nvSpPr>
        <p:spPr>
          <a:xfrm>
            <a:off x="7252673" y="3825673"/>
            <a:ext cx="547345" cy="290611"/>
          </a:xfrm>
          <a:prstGeom prst="ellipse">
            <a:avLst/>
          </a:prstGeom>
          <a:solidFill>
            <a:srgbClr val="5B9BD5">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7764231"/>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8"/>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14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46"/>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52"/>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146" grpId="0" animBg="1"/>
      <p:bldP spid="146" grpId="1" animBg="1"/>
      <p:bldP spid="152" grpId="0" animBg="1"/>
      <p:bldP spid="152" grpId="1" animBg="1"/>
      <p:bldP spid="9" grpId="0" animBg="1"/>
      <p:bldP spid="153" grpId="0" animBg="1"/>
      <p:bldP spid="155" grpId="0" animBg="1"/>
      <p:bldP spid="15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Write Miss + Switch to Wireless</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40</a:t>
            </a:fld>
            <a:endParaRPr lang="en-US" noProof="1"/>
          </a:p>
        </p:txBody>
      </p:sp>
      <p:sp>
        <p:nvSpPr>
          <p:cNvPr id="7" name="Rectangle 6">
            <a:extLst>
              <a:ext uri="{FF2B5EF4-FFF2-40B4-BE49-F238E27FC236}">
                <a16:creationId xmlns:a16="http://schemas.microsoft.com/office/drawing/2014/main" id="{165E63EF-2AF6-46E0-9F39-B83FF9C00065}"/>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B8D40AAF-1442-4DE2-A842-3DCDE9109AC2}"/>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2AC6CBCA-502D-4896-BD09-B91E123A73B0}"/>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79204B3F-FD76-4EA3-A714-59D408FDF356}"/>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CF459D93-3BDF-44E0-9BD1-7E4F82D25D8C}"/>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EB1EE187-B6ED-41C3-8638-F3B18B4FF160}"/>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5EB70210-0CB2-4A3E-B297-D250F6FD4972}"/>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CAF8AC46-7370-4AE2-8D87-247E45F366E9}"/>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C9F2742E-156D-4594-815D-FBA0952B6060}"/>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30EAD6F-1DF4-4904-87F2-B7F18AE20A22}"/>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98884F6-C2FF-4528-B707-52DCD2C41082}"/>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DBA7E9E-6294-419D-AE81-0B6BB363ACBE}"/>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15A68FE-4D4A-4F0F-A219-9E930F2135CC}"/>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30642DB7-9A77-4AB9-AC54-753534A62B2C}"/>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0BEF6F7-2AB1-423F-ADF3-C1BE5351B516}"/>
              </a:ext>
            </a:extLst>
          </p:cNvPr>
          <p:cNvSpPr/>
          <p:nvPr/>
        </p:nvSpPr>
        <p:spPr>
          <a:xfrm>
            <a:off x="405003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4" name="Rectangle 23">
            <a:extLst>
              <a:ext uri="{FF2B5EF4-FFF2-40B4-BE49-F238E27FC236}">
                <a16:creationId xmlns:a16="http://schemas.microsoft.com/office/drawing/2014/main" id="{F02B570B-8F0B-4146-AE36-293D87EC9EEF}"/>
              </a:ext>
            </a:extLst>
          </p:cNvPr>
          <p:cNvSpPr/>
          <p:nvPr/>
        </p:nvSpPr>
        <p:spPr>
          <a:xfrm>
            <a:off x="4226245" y="1477180"/>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26" name="TextBox 25">
            <a:extLst>
              <a:ext uri="{FF2B5EF4-FFF2-40B4-BE49-F238E27FC236}">
                <a16:creationId xmlns:a16="http://schemas.microsoft.com/office/drawing/2014/main" id="{C5DA8B89-4D8C-4CC8-B8A8-73DC2ABD3B06}"/>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7" name="TextBox 26">
            <a:extLst>
              <a:ext uri="{FF2B5EF4-FFF2-40B4-BE49-F238E27FC236}">
                <a16:creationId xmlns:a16="http://schemas.microsoft.com/office/drawing/2014/main" id="{4A1817AB-44C3-4C2F-B81C-4B05C727B56B}"/>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err="1"/>
              <a:t>Shared→Wireless</a:t>
            </a:r>
            <a:endParaRPr lang="en-US" sz="1400" i="1" dirty="0"/>
          </a:p>
        </p:txBody>
      </p:sp>
      <p:sp>
        <p:nvSpPr>
          <p:cNvPr id="28" name="Rectangle 27">
            <a:extLst>
              <a:ext uri="{FF2B5EF4-FFF2-40B4-BE49-F238E27FC236}">
                <a16:creationId xmlns:a16="http://schemas.microsoft.com/office/drawing/2014/main" id="{D6269023-E874-4D68-B976-6754F828298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29" name="TextBox 28">
            <a:extLst>
              <a:ext uri="{FF2B5EF4-FFF2-40B4-BE49-F238E27FC236}">
                <a16:creationId xmlns:a16="http://schemas.microsoft.com/office/drawing/2014/main" id="{7C9CEE72-635D-41A3-BC0B-0838F5EAAD89}"/>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30" name="Straight Connector 29">
            <a:extLst>
              <a:ext uri="{FF2B5EF4-FFF2-40B4-BE49-F238E27FC236}">
                <a16:creationId xmlns:a16="http://schemas.microsoft.com/office/drawing/2014/main" id="{A805F918-62C0-4C99-AC84-89586019AB13}"/>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6D4AF881-3E6D-496E-B0FA-2F032C288E01}"/>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32" name="Rectangle 31">
            <a:extLst>
              <a:ext uri="{FF2B5EF4-FFF2-40B4-BE49-F238E27FC236}">
                <a16:creationId xmlns:a16="http://schemas.microsoft.com/office/drawing/2014/main" id="{BFC76A0F-D2CA-43C1-9D7D-862E1BDC4DE4}"/>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3" name="Rectangle: Rounded Corners 32">
            <a:extLst>
              <a:ext uri="{FF2B5EF4-FFF2-40B4-BE49-F238E27FC236}">
                <a16:creationId xmlns:a16="http://schemas.microsoft.com/office/drawing/2014/main" id="{BBB24363-D6ED-4822-9689-143C92DDEBD3}"/>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4" name="Isosceles Triangle 33">
            <a:extLst>
              <a:ext uri="{FF2B5EF4-FFF2-40B4-BE49-F238E27FC236}">
                <a16:creationId xmlns:a16="http://schemas.microsoft.com/office/drawing/2014/main" id="{319B72E4-B8EC-4E60-BAA7-787D5B9DE6FF}"/>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5" name="Connector: Elbow 34">
            <a:extLst>
              <a:ext uri="{FF2B5EF4-FFF2-40B4-BE49-F238E27FC236}">
                <a16:creationId xmlns:a16="http://schemas.microsoft.com/office/drawing/2014/main" id="{184FB251-DC97-4774-9881-7BEF797FBEF8}"/>
              </a:ext>
            </a:extLst>
          </p:cNvPr>
          <p:cNvCxnSpPr>
            <a:cxnSpLocks/>
            <a:stCxn id="34" idx="0"/>
            <a:endCxn id="32"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6052B5C-E1C2-40B4-8171-3CCB91ADF5EF}"/>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4D2753E-5171-4889-A08F-935C6B644C7A}"/>
              </a:ext>
            </a:extLst>
          </p:cNvPr>
          <p:cNvCxnSpPr>
            <a:cxnSpLocks/>
            <a:stCxn id="33"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BB36835F-2756-4BE6-8A39-75E9A4A78237}"/>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9" name="Rectangle: Rounded Corners 38">
            <a:extLst>
              <a:ext uri="{FF2B5EF4-FFF2-40B4-BE49-F238E27FC236}">
                <a16:creationId xmlns:a16="http://schemas.microsoft.com/office/drawing/2014/main" id="{DD654A53-0596-4A78-9B7A-59967054C828}"/>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40" name="Isosceles Triangle 39">
            <a:extLst>
              <a:ext uri="{FF2B5EF4-FFF2-40B4-BE49-F238E27FC236}">
                <a16:creationId xmlns:a16="http://schemas.microsoft.com/office/drawing/2014/main" id="{3A4C2A63-B493-4AEC-890B-D33135361642}"/>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1" name="Connector: Elbow 40">
            <a:extLst>
              <a:ext uri="{FF2B5EF4-FFF2-40B4-BE49-F238E27FC236}">
                <a16:creationId xmlns:a16="http://schemas.microsoft.com/office/drawing/2014/main" id="{44DDAA17-DEE8-4FFC-AC08-D0FAF2651A64}"/>
              </a:ext>
            </a:extLst>
          </p:cNvPr>
          <p:cNvCxnSpPr>
            <a:cxnSpLocks/>
            <a:stCxn id="40" idx="0"/>
            <a:endCxn id="38"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432B967-E514-46AF-B7FA-553524EAB21D}"/>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C43453F-47FA-4270-9F6F-A0349DFF6FFA}"/>
              </a:ext>
            </a:extLst>
          </p:cNvPr>
          <p:cNvCxnSpPr>
            <a:cxnSpLocks/>
            <a:stCxn id="39"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CD4AD300-D12F-4355-981D-93FF3980A0B1}"/>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5" name="Rectangle: Rounded Corners 44">
            <a:extLst>
              <a:ext uri="{FF2B5EF4-FFF2-40B4-BE49-F238E27FC236}">
                <a16:creationId xmlns:a16="http://schemas.microsoft.com/office/drawing/2014/main" id="{FF5D8990-9336-4FB2-9361-41507E978297}"/>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6" name="Isosceles Triangle 45">
            <a:extLst>
              <a:ext uri="{FF2B5EF4-FFF2-40B4-BE49-F238E27FC236}">
                <a16:creationId xmlns:a16="http://schemas.microsoft.com/office/drawing/2014/main" id="{2A516C1D-1210-4414-ABFE-D6E2E6806CD8}"/>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7" name="Connector: Elbow 46">
            <a:extLst>
              <a:ext uri="{FF2B5EF4-FFF2-40B4-BE49-F238E27FC236}">
                <a16:creationId xmlns:a16="http://schemas.microsoft.com/office/drawing/2014/main" id="{CDE43539-1E2F-400F-9E93-6F17D02F12F0}"/>
              </a:ext>
            </a:extLst>
          </p:cNvPr>
          <p:cNvCxnSpPr>
            <a:cxnSpLocks/>
            <a:stCxn id="46" idx="0"/>
            <a:endCxn id="44"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7D0805E-684D-4328-BCC6-31C6BBD77E36}"/>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95BF758-D0BD-4F77-8A42-C8956F72B36D}"/>
              </a:ext>
            </a:extLst>
          </p:cNvPr>
          <p:cNvCxnSpPr>
            <a:cxnSpLocks/>
            <a:stCxn id="45"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0549E93D-DBF6-42D0-ABB3-6ECBE2F2AD39}"/>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51" name="Straight Connector 50">
            <a:extLst>
              <a:ext uri="{FF2B5EF4-FFF2-40B4-BE49-F238E27FC236}">
                <a16:creationId xmlns:a16="http://schemas.microsoft.com/office/drawing/2014/main" id="{B11FC6BE-57AE-4571-BD22-496E70D50616}"/>
              </a:ext>
            </a:extLst>
          </p:cNvPr>
          <p:cNvCxnSpPr>
            <a:cxnSpLocks/>
            <a:endCxn id="50"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7C5A1CE4-2FD3-4F7A-9D14-6E19AC87B322}"/>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F5F7595A-1D2F-46D0-8159-1AE483E49EDF}"/>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4" name="Straight Connector 53">
            <a:extLst>
              <a:ext uri="{FF2B5EF4-FFF2-40B4-BE49-F238E27FC236}">
                <a16:creationId xmlns:a16="http://schemas.microsoft.com/office/drawing/2014/main" id="{230D166F-55BF-4558-B3FF-9EAB5C6C0817}"/>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7ADC0F9E-24DE-471E-8ACD-B78466201F3E}"/>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6" name="Straight Connector 55">
            <a:extLst>
              <a:ext uri="{FF2B5EF4-FFF2-40B4-BE49-F238E27FC236}">
                <a16:creationId xmlns:a16="http://schemas.microsoft.com/office/drawing/2014/main" id="{1495A210-25D3-41A1-8683-AC52079E20B3}"/>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D7AC8CAC-38C1-40F7-A9CC-306840F95FED}"/>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8" name="Straight Connector 57">
            <a:extLst>
              <a:ext uri="{FF2B5EF4-FFF2-40B4-BE49-F238E27FC236}">
                <a16:creationId xmlns:a16="http://schemas.microsoft.com/office/drawing/2014/main" id="{47117F2B-3678-403C-812E-EFB0A440DD16}"/>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94B66F91-C3EE-41D6-AE45-2F54712076C0}"/>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60" name="Straight Connector 59">
            <a:extLst>
              <a:ext uri="{FF2B5EF4-FFF2-40B4-BE49-F238E27FC236}">
                <a16:creationId xmlns:a16="http://schemas.microsoft.com/office/drawing/2014/main" id="{19F2B80B-B37F-4751-8007-C298D80B1580}"/>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20775C03-84FB-45F1-8AC8-BF0605E301B8}"/>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62" name="Rectangle 61">
            <a:extLst>
              <a:ext uri="{FF2B5EF4-FFF2-40B4-BE49-F238E27FC236}">
                <a16:creationId xmlns:a16="http://schemas.microsoft.com/office/drawing/2014/main" id="{83E14D37-2E9A-44CD-AA7E-F33EF575AF25}"/>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63" name="Rectangle 62">
            <a:extLst>
              <a:ext uri="{FF2B5EF4-FFF2-40B4-BE49-F238E27FC236}">
                <a16:creationId xmlns:a16="http://schemas.microsoft.com/office/drawing/2014/main" id="{16B640DA-8BE3-4375-822F-DA469F3B7A30}"/>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4" name="Rectangle 63">
            <a:extLst>
              <a:ext uri="{FF2B5EF4-FFF2-40B4-BE49-F238E27FC236}">
                <a16:creationId xmlns:a16="http://schemas.microsoft.com/office/drawing/2014/main" id="{62662ABF-62FF-454E-9246-63F1E124E4D5}"/>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Wireless</a:t>
            </a:r>
          </a:p>
        </p:txBody>
      </p:sp>
      <p:sp>
        <p:nvSpPr>
          <p:cNvPr id="65" name="TextBox 64">
            <a:extLst>
              <a:ext uri="{FF2B5EF4-FFF2-40B4-BE49-F238E27FC236}">
                <a16:creationId xmlns:a16="http://schemas.microsoft.com/office/drawing/2014/main" id="{D45F83C9-745D-45C8-A00C-5EA069466B22}"/>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66" name="Connector: Curved 65">
            <a:extLst>
              <a:ext uri="{FF2B5EF4-FFF2-40B4-BE49-F238E27FC236}">
                <a16:creationId xmlns:a16="http://schemas.microsoft.com/office/drawing/2014/main" id="{0BE4592C-2D6D-4F2F-8C30-84FEDC83D006}"/>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F9EC65E3-D043-44B3-BFE4-4D8E986C92D2}"/>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68" name="Connector: Curved 67">
            <a:extLst>
              <a:ext uri="{FF2B5EF4-FFF2-40B4-BE49-F238E27FC236}">
                <a16:creationId xmlns:a16="http://schemas.microsoft.com/office/drawing/2014/main" id="{3F634639-CB68-40FE-877F-E186FE7D9FBE}"/>
              </a:ext>
            </a:extLst>
          </p:cNvPr>
          <p:cNvCxnSpPr>
            <a:cxnSpLocks/>
            <a:stCxn id="64" idx="0"/>
            <a:endCxn id="13" idx="2"/>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A83FB2AF-4BA0-46DC-B0D4-E4F181D8673C}"/>
              </a:ext>
            </a:extLst>
          </p:cNvPr>
          <p:cNvSpPr/>
          <p:nvPr/>
        </p:nvSpPr>
        <p:spPr>
          <a:xfrm>
            <a:off x="6255468" y="258906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cxnSp>
        <p:nvCxnSpPr>
          <p:cNvPr id="70" name="Connector: Curved 69">
            <a:extLst>
              <a:ext uri="{FF2B5EF4-FFF2-40B4-BE49-F238E27FC236}">
                <a16:creationId xmlns:a16="http://schemas.microsoft.com/office/drawing/2014/main" id="{33C07AF4-9B59-4646-9C8D-0F7789B1AD07}"/>
              </a:ext>
            </a:extLst>
          </p:cNvPr>
          <p:cNvCxnSpPr>
            <a:cxnSpLocks/>
            <a:stCxn id="13" idx="2"/>
            <a:endCxn id="64" idx="0"/>
          </p:cNvCxnSpPr>
          <p:nvPr/>
        </p:nvCxnSpPr>
        <p:spPr>
          <a:xfrm rot="16200000" flipH="1">
            <a:off x="5596787" y="1390344"/>
            <a:ext cx="1062171" cy="2641181"/>
          </a:xfrm>
          <a:prstGeom prst="curvedConnector3">
            <a:avLst>
              <a:gd name="adj1" fmla="val 927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47868FA9-0684-4283-8CB1-4E14F396C991}"/>
              </a:ext>
            </a:extLst>
          </p:cNvPr>
          <p:cNvSpPr/>
          <p:nvPr/>
        </p:nvSpPr>
        <p:spPr>
          <a:xfrm>
            <a:off x="6116952" y="216043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72" name="Oval 71">
            <a:extLst>
              <a:ext uri="{FF2B5EF4-FFF2-40B4-BE49-F238E27FC236}">
                <a16:creationId xmlns:a16="http://schemas.microsoft.com/office/drawing/2014/main" id="{DFC56430-6633-4581-A204-B284AB70A39C}"/>
              </a:ext>
            </a:extLst>
          </p:cNvPr>
          <p:cNvSpPr/>
          <p:nvPr/>
        </p:nvSpPr>
        <p:spPr>
          <a:xfrm>
            <a:off x="2219362" y="3004059"/>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5</a:t>
            </a:r>
            <a:endParaRPr lang="en-US" dirty="0">
              <a:solidFill>
                <a:sysClr val="windowText" lastClr="000000"/>
              </a:solidFill>
            </a:endParaRPr>
          </a:p>
        </p:txBody>
      </p:sp>
      <p:sp>
        <p:nvSpPr>
          <p:cNvPr id="73" name="Oval 72">
            <a:extLst>
              <a:ext uri="{FF2B5EF4-FFF2-40B4-BE49-F238E27FC236}">
                <a16:creationId xmlns:a16="http://schemas.microsoft.com/office/drawing/2014/main" id="{BC5EEBF4-15EF-4543-A4AE-8E97AB13BDE4}"/>
              </a:ext>
            </a:extLst>
          </p:cNvPr>
          <p:cNvSpPr/>
          <p:nvPr/>
        </p:nvSpPr>
        <p:spPr>
          <a:xfrm>
            <a:off x="4251061" y="301781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5</a:t>
            </a:r>
            <a:endParaRPr lang="en-US" dirty="0">
              <a:solidFill>
                <a:sysClr val="windowText" lastClr="000000"/>
              </a:solidFill>
            </a:endParaRPr>
          </a:p>
        </p:txBody>
      </p:sp>
      <p:sp>
        <p:nvSpPr>
          <p:cNvPr id="74" name="Oval 73">
            <a:extLst>
              <a:ext uri="{FF2B5EF4-FFF2-40B4-BE49-F238E27FC236}">
                <a16:creationId xmlns:a16="http://schemas.microsoft.com/office/drawing/2014/main" id="{3CE5F4D5-0011-4B43-94B2-F1BAF81DD8AE}"/>
              </a:ext>
            </a:extLst>
          </p:cNvPr>
          <p:cNvSpPr/>
          <p:nvPr/>
        </p:nvSpPr>
        <p:spPr>
          <a:xfrm>
            <a:off x="6244653" y="3019120"/>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5</a:t>
            </a:r>
            <a:endParaRPr lang="en-US" dirty="0">
              <a:solidFill>
                <a:sysClr val="windowText" lastClr="000000"/>
              </a:solidFill>
            </a:endParaRPr>
          </a:p>
        </p:txBody>
      </p:sp>
      <p:sp>
        <p:nvSpPr>
          <p:cNvPr id="75" name="Oval 74">
            <a:extLst>
              <a:ext uri="{FF2B5EF4-FFF2-40B4-BE49-F238E27FC236}">
                <a16:creationId xmlns:a16="http://schemas.microsoft.com/office/drawing/2014/main" id="{EE44B28B-73B4-49C5-ABB9-61ECFA3D7DA5}"/>
              </a:ext>
            </a:extLst>
          </p:cNvPr>
          <p:cNvSpPr/>
          <p:nvPr/>
        </p:nvSpPr>
        <p:spPr>
          <a:xfrm>
            <a:off x="8293609" y="3007179"/>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6</a:t>
            </a:r>
            <a:endParaRPr lang="en-US" dirty="0">
              <a:solidFill>
                <a:sysClr val="windowText" lastClr="000000"/>
              </a:solidFill>
            </a:endParaRPr>
          </a:p>
        </p:txBody>
      </p:sp>
      <p:sp>
        <p:nvSpPr>
          <p:cNvPr id="77" name="TextBox 76">
            <a:extLst>
              <a:ext uri="{FF2B5EF4-FFF2-40B4-BE49-F238E27FC236}">
                <a16:creationId xmlns:a16="http://schemas.microsoft.com/office/drawing/2014/main" id="{E43FE187-E27F-4161-B7B6-DA80D9B4E181}"/>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78" name="TextBox 77">
            <a:extLst>
              <a:ext uri="{FF2B5EF4-FFF2-40B4-BE49-F238E27FC236}">
                <a16:creationId xmlns:a16="http://schemas.microsoft.com/office/drawing/2014/main" id="{9E90F3E4-4EDD-4323-A0EC-AB2C29D6FAB5}"/>
              </a:ext>
            </a:extLst>
          </p:cNvPr>
          <p:cNvSpPr txBox="1"/>
          <p:nvPr/>
        </p:nvSpPr>
        <p:spPr>
          <a:xfrm>
            <a:off x="3939777" y="1086669"/>
            <a:ext cx="567291" cy="369332"/>
          </a:xfrm>
          <a:prstGeom prst="rect">
            <a:avLst/>
          </a:prstGeom>
          <a:noFill/>
        </p:spPr>
        <p:txBody>
          <a:bodyPr wrap="square" rtlCol="0">
            <a:spAutoFit/>
          </a:bodyPr>
          <a:lstStyle/>
          <a:p>
            <a:pPr algn="ctr"/>
            <a:r>
              <a:rPr lang="en-US" b="1" dirty="0"/>
              <a:t>P/</a:t>
            </a:r>
            <a:r>
              <a:rPr lang="en-US" b="1" dirty="0">
                <a:solidFill>
                  <a:schemeClr val="bg1">
                    <a:lumMod val="75000"/>
                  </a:schemeClr>
                </a:solidFill>
              </a:rPr>
              <a:t>C</a:t>
            </a:r>
          </a:p>
        </p:txBody>
      </p:sp>
    </p:spTree>
    <p:extLst>
      <p:ext uri="{BB962C8B-B14F-4D97-AF65-F5344CB8AC3E}">
        <p14:creationId xmlns:p14="http://schemas.microsoft.com/office/powerpoint/2010/main" val="365203250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Write Miss + Switch to Wireless</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41</a:t>
            </a:fld>
            <a:endParaRPr lang="en-US" noProof="1"/>
          </a:p>
        </p:txBody>
      </p:sp>
      <p:sp>
        <p:nvSpPr>
          <p:cNvPr id="7" name="Rectangle 6">
            <a:extLst>
              <a:ext uri="{FF2B5EF4-FFF2-40B4-BE49-F238E27FC236}">
                <a16:creationId xmlns:a16="http://schemas.microsoft.com/office/drawing/2014/main" id="{E3AC2EA8-1108-4332-B5C8-810CFBFC32EC}"/>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C6E781EC-6024-433C-99B9-7A47E7201E7D}"/>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E425199C-9902-4799-BAAF-5C669181C449}"/>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8156B0A6-951D-4074-810E-98C80BFF2477}"/>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54E56045-CCB6-470E-8413-17FA1E715BEA}"/>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BC11599-03E3-4095-8777-F6ABF120E172}"/>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EB88CE39-3852-44FD-9D78-579589DAAC4B}"/>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9DD6E4CD-4A05-47B1-ADC0-21E7596FA643}"/>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51531457-01F3-42E9-A4F6-E6F71BCDB5DD}"/>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D51FBBC-DE6F-45E4-8DEF-F980FA695107}"/>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F31F01-15ED-4D4E-BA54-0A4794D72CFB}"/>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9EE2F69-AE1B-4EAC-B39E-3D2DFB7EB08F}"/>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4BCC9EC-64F7-4BDE-90B2-19923E83FFAE}"/>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5DB00A17-3BBB-4B56-953B-8E5D81B073AC}"/>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906D112A-450E-47CE-83E1-5D486963F18A}"/>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3" name="TextBox 22">
            <a:extLst>
              <a:ext uri="{FF2B5EF4-FFF2-40B4-BE49-F238E27FC236}">
                <a16:creationId xmlns:a16="http://schemas.microsoft.com/office/drawing/2014/main" id="{EAF1856D-95A1-463B-86AB-BF32988E62E0}"/>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a:t>Wireless</a:t>
            </a:r>
          </a:p>
        </p:txBody>
      </p:sp>
      <p:sp>
        <p:nvSpPr>
          <p:cNvPr id="24" name="Rectangle 23">
            <a:extLst>
              <a:ext uri="{FF2B5EF4-FFF2-40B4-BE49-F238E27FC236}">
                <a16:creationId xmlns:a16="http://schemas.microsoft.com/office/drawing/2014/main" id="{7235018A-49E2-4733-AEBA-E4D3BFC25D4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25" name="TextBox 24">
            <a:extLst>
              <a:ext uri="{FF2B5EF4-FFF2-40B4-BE49-F238E27FC236}">
                <a16:creationId xmlns:a16="http://schemas.microsoft.com/office/drawing/2014/main" id="{60A64A00-AAB6-4C08-88EF-D8B87F73B070}"/>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26" name="Straight Connector 25">
            <a:extLst>
              <a:ext uri="{FF2B5EF4-FFF2-40B4-BE49-F238E27FC236}">
                <a16:creationId xmlns:a16="http://schemas.microsoft.com/office/drawing/2014/main" id="{ECDDEC49-9938-44B9-9F0E-0F6E637A9B49}"/>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D1716A5D-C802-4CFE-9C42-EB9C95A4BB97}"/>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28" name="Rectangle 27">
            <a:extLst>
              <a:ext uri="{FF2B5EF4-FFF2-40B4-BE49-F238E27FC236}">
                <a16:creationId xmlns:a16="http://schemas.microsoft.com/office/drawing/2014/main" id="{21E18B7F-DBDA-45B2-8F76-E76DFBDB1AB7}"/>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29" name="Rectangle: Rounded Corners 28">
            <a:extLst>
              <a:ext uri="{FF2B5EF4-FFF2-40B4-BE49-F238E27FC236}">
                <a16:creationId xmlns:a16="http://schemas.microsoft.com/office/drawing/2014/main" id="{0F246B42-B86D-4BF1-8114-BE35F0CC7D53}"/>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0" name="Isosceles Triangle 29">
            <a:extLst>
              <a:ext uri="{FF2B5EF4-FFF2-40B4-BE49-F238E27FC236}">
                <a16:creationId xmlns:a16="http://schemas.microsoft.com/office/drawing/2014/main" id="{A7057924-DB33-47D0-A656-81BDA1BBDEE4}"/>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1" name="Connector: Elbow 30">
            <a:extLst>
              <a:ext uri="{FF2B5EF4-FFF2-40B4-BE49-F238E27FC236}">
                <a16:creationId xmlns:a16="http://schemas.microsoft.com/office/drawing/2014/main" id="{3AB4B818-3AB5-497E-AD64-8C4E8855FEA3}"/>
              </a:ext>
            </a:extLst>
          </p:cNvPr>
          <p:cNvCxnSpPr>
            <a:cxnSpLocks/>
            <a:stCxn id="30" idx="0"/>
            <a:endCxn id="28"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701CDF7-83E5-4D84-B7A4-4AA5C076BB7B}"/>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951DE34-73C0-42CD-B3E0-FD5848E470EA}"/>
              </a:ext>
            </a:extLst>
          </p:cNvPr>
          <p:cNvCxnSpPr>
            <a:cxnSpLocks/>
            <a:stCxn id="29"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AC256815-2BB3-44ED-A803-CB35C186D32F}"/>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5" name="Rectangle: Rounded Corners 34">
            <a:extLst>
              <a:ext uri="{FF2B5EF4-FFF2-40B4-BE49-F238E27FC236}">
                <a16:creationId xmlns:a16="http://schemas.microsoft.com/office/drawing/2014/main" id="{BD29CE82-6B65-4F4D-937D-D658323ED3B5}"/>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36" name="Isosceles Triangle 35">
            <a:extLst>
              <a:ext uri="{FF2B5EF4-FFF2-40B4-BE49-F238E27FC236}">
                <a16:creationId xmlns:a16="http://schemas.microsoft.com/office/drawing/2014/main" id="{FE500F0E-008C-43DD-A26E-16499A5BFDEE}"/>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7" name="Connector: Elbow 36">
            <a:extLst>
              <a:ext uri="{FF2B5EF4-FFF2-40B4-BE49-F238E27FC236}">
                <a16:creationId xmlns:a16="http://schemas.microsoft.com/office/drawing/2014/main" id="{D2331612-4E52-453A-BB1F-920EB70593D2}"/>
              </a:ext>
            </a:extLst>
          </p:cNvPr>
          <p:cNvCxnSpPr>
            <a:cxnSpLocks/>
            <a:stCxn id="36" idx="0"/>
            <a:endCxn id="34"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0228CF5-6DED-43D2-8486-3EC51C8849DB}"/>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9B0008C3-240D-4B32-A60E-B3B8098F2ED2}"/>
              </a:ext>
            </a:extLst>
          </p:cNvPr>
          <p:cNvCxnSpPr>
            <a:cxnSpLocks/>
            <a:stCxn id="35"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8EE63810-0856-4240-9A4C-F814CE85DB46}"/>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1" name="Rectangle: Rounded Corners 40">
            <a:extLst>
              <a:ext uri="{FF2B5EF4-FFF2-40B4-BE49-F238E27FC236}">
                <a16:creationId xmlns:a16="http://schemas.microsoft.com/office/drawing/2014/main" id="{B491314A-20BC-4ADD-9E29-C568D41BFFC4}"/>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2" name="Isosceles Triangle 41">
            <a:extLst>
              <a:ext uri="{FF2B5EF4-FFF2-40B4-BE49-F238E27FC236}">
                <a16:creationId xmlns:a16="http://schemas.microsoft.com/office/drawing/2014/main" id="{88BA6E32-35E8-4CD6-9DDF-F7D256255002}"/>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3" name="Connector: Elbow 42">
            <a:extLst>
              <a:ext uri="{FF2B5EF4-FFF2-40B4-BE49-F238E27FC236}">
                <a16:creationId xmlns:a16="http://schemas.microsoft.com/office/drawing/2014/main" id="{A0A6A443-2A48-4140-985D-F735CE74BE63}"/>
              </a:ext>
            </a:extLst>
          </p:cNvPr>
          <p:cNvCxnSpPr>
            <a:cxnSpLocks/>
            <a:stCxn id="42" idx="0"/>
            <a:endCxn id="40"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29F9AD16-2854-4AD6-85D2-96CBD19BCCEE}"/>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F9CCE70-2793-4544-B3D5-6EB2672ED809}"/>
              </a:ext>
            </a:extLst>
          </p:cNvPr>
          <p:cNvCxnSpPr>
            <a:cxnSpLocks/>
            <a:stCxn id="41"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84439FE7-DAAE-493B-9C20-42568F40888E}"/>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47" name="Straight Connector 46">
            <a:extLst>
              <a:ext uri="{FF2B5EF4-FFF2-40B4-BE49-F238E27FC236}">
                <a16:creationId xmlns:a16="http://schemas.microsoft.com/office/drawing/2014/main" id="{C7CA64AE-AD2E-4394-9DB9-1C338E872448}"/>
              </a:ext>
            </a:extLst>
          </p:cNvPr>
          <p:cNvCxnSpPr>
            <a:cxnSpLocks/>
            <a:endCxn id="46"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494FEB2A-84C6-4D28-8B34-D884E8408C3F}"/>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4AFC74A5-FC04-4EDB-B10E-E08597437416}"/>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0" name="Straight Connector 49">
            <a:extLst>
              <a:ext uri="{FF2B5EF4-FFF2-40B4-BE49-F238E27FC236}">
                <a16:creationId xmlns:a16="http://schemas.microsoft.com/office/drawing/2014/main" id="{78F5F37F-FB7A-48EB-964E-F305AB317650}"/>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55111B59-D85A-412E-A521-377553FFDFEA}"/>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2" name="Straight Connector 51">
            <a:extLst>
              <a:ext uri="{FF2B5EF4-FFF2-40B4-BE49-F238E27FC236}">
                <a16:creationId xmlns:a16="http://schemas.microsoft.com/office/drawing/2014/main" id="{0326D15A-C255-4A65-8E3A-E84BA4AC2D62}"/>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8CEF683D-B53B-4072-8060-668A984598A9}"/>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4" name="Straight Connector 53">
            <a:extLst>
              <a:ext uri="{FF2B5EF4-FFF2-40B4-BE49-F238E27FC236}">
                <a16:creationId xmlns:a16="http://schemas.microsoft.com/office/drawing/2014/main" id="{89D411AC-BDB5-47DF-8542-323777915913}"/>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2B00E66A-4455-45E1-BC0A-7E8B147D8D53}"/>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6" name="Straight Connector 55">
            <a:extLst>
              <a:ext uri="{FF2B5EF4-FFF2-40B4-BE49-F238E27FC236}">
                <a16:creationId xmlns:a16="http://schemas.microsoft.com/office/drawing/2014/main" id="{75210BE7-3E53-4B98-84BA-6BC0184C1A54}"/>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6FF7042E-C526-4BD2-A913-331E83BD877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58" name="Rectangle 57">
            <a:extLst>
              <a:ext uri="{FF2B5EF4-FFF2-40B4-BE49-F238E27FC236}">
                <a16:creationId xmlns:a16="http://schemas.microsoft.com/office/drawing/2014/main" id="{533F31B9-45AA-4D2C-BC8E-BEECF3E12BC3}"/>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59" name="Rectangle 58">
            <a:extLst>
              <a:ext uri="{FF2B5EF4-FFF2-40B4-BE49-F238E27FC236}">
                <a16:creationId xmlns:a16="http://schemas.microsoft.com/office/drawing/2014/main" id="{430FDB46-D5AD-43A1-8FFF-0DAAC443D268}"/>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0" name="Rectangle 59">
            <a:extLst>
              <a:ext uri="{FF2B5EF4-FFF2-40B4-BE49-F238E27FC236}">
                <a16:creationId xmlns:a16="http://schemas.microsoft.com/office/drawing/2014/main" id="{84499417-C379-4061-9CBE-A2AE276C0522}"/>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Wireless</a:t>
            </a:r>
          </a:p>
        </p:txBody>
      </p:sp>
      <p:sp>
        <p:nvSpPr>
          <p:cNvPr id="61" name="TextBox 60">
            <a:extLst>
              <a:ext uri="{FF2B5EF4-FFF2-40B4-BE49-F238E27FC236}">
                <a16:creationId xmlns:a16="http://schemas.microsoft.com/office/drawing/2014/main" id="{D77AE219-5087-42E0-929F-E4F80DC5B668}"/>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cxnSp>
        <p:nvCxnSpPr>
          <p:cNvPr id="62" name="Connector: Curved 61">
            <a:extLst>
              <a:ext uri="{FF2B5EF4-FFF2-40B4-BE49-F238E27FC236}">
                <a16:creationId xmlns:a16="http://schemas.microsoft.com/office/drawing/2014/main" id="{0711687C-8039-4A77-B190-D4D4CEE25DB9}"/>
              </a:ext>
            </a:extLst>
          </p:cNvPr>
          <p:cNvCxnSpPr>
            <a:cxnSpLocks/>
          </p:cNvCxnSpPr>
          <p:nvPr/>
        </p:nvCxnSpPr>
        <p:spPr>
          <a:xfrm rot="10800000">
            <a:off x="6747562" y="3528784"/>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5CD68E75-4CCF-4D35-B53F-8C5B2B276EF8}"/>
              </a:ext>
            </a:extLst>
          </p:cNvPr>
          <p:cNvSpPr/>
          <p:nvPr/>
        </p:nvSpPr>
        <p:spPr>
          <a:xfrm>
            <a:off x="6410386" y="378834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64" name="Connector: Curved 63">
            <a:extLst>
              <a:ext uri="{FF2B5EF4-FFF2-40B4-BE49-F238E27FC236}">
                <a16:creationId xmlns:a16="http://schemas.microsoft.com/office/drawing/2014/main" id="{34AE8F71-491C-4D53-B87D-97EEC5C701CF}"/>
              </a:ext>
            </a:extLst>
          </p:cNvPr>
          <p:cNvCxnSpPr>
            <a:cxnSpLocks/>
            <a:stCxn id="60" idx="0"/>
            <a:endCxn id="13" idx="2"/>
          </p:cNvCxnSpPr>
          <p:nvPr/>
        </p:nvCxnSpPr>
        <p:spPr>
          <a:xfrm rot="16200000" flipV="1">
            <a:off x="5596788" y="1390345"/>
            <a:ext cx="1062171" cy="2641181"/>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id="{95B6384E-0F12-4F77-83A2-FED3734149F2}"/>
              </a:ext>
            </a:extLst>
          </p:cNvPr>
          <p:cNvSpPr/>
          <p:nvPr/>
        </p:nvSpPr>
        <p:spPr>
          <a:xfrm>
            <a:off x="6255468" y="258906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cxnSp>
        <p:nvCxnSpPr>
          <p:cNvPr id="66" name="Connector: Curved 65">
            <a:extLst>
              <a:ext uri="{FF2B5EF4-FFF2-40B4-BE49-F238E27FC236}">
                <a16:creationId xmlns:a16="http://schemas.microsoft.com/office/drawing/2014/main" id="{7007ACF7-6C42-4A8A-BD94-2896148D3AC6}"/>
              </a:ext>
            </a:extLst>
          </p:cNvPr>
          <p:cNvCxnSpPr>
            <a:cxnSpLocks/>
            <a:stCxn id="13" idx="2"/>
            <a:endCxn id="60" idx="0"/>
          </p:cNvCxnSpPr>
          <p:nvPr/>
        </p:nvCxnSpPr>
        <p:spPr>
          <a:xfrm rot="16200000" flipH="1">
            <a:off x="5596787" y="1390344"/>
            <a:ext cx="1062171" cy="2641181"/>
          </a:xfrm>
          <a:prstGeom prst="curvedConnector3">
            <a:avLst>
              <a:gd name="adj1" fmla="val 927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B2800A07-DFDD-4812-8DEA-74DC12551BE6}"/>
              </a:ext>
            </a:extLst>
          </p:cNvPr>
          <p:cNvSpPr/>
          <p:nvPr/>
        </p:nvSpPr>
        <p:spPr>
          <a:xfrm>
            <a:off x="6116952" y="216043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68" name="Oval 67">
            <a:extLst>
              <a:ext uri="{FF2B5EF4-FFF2-40B4-BE49-F238E27FC236}">
                <a16:creationId xmlns:a16="http://schemas.microsoft.com/office/drawing/2014/main" id="{FD8F5B83-1278-4C95-B34F-C71998CB77B5}"/>
              </a:ext>
            </a:extLst>
          </p:cNvPr>
          <p:cNvSpPr/>
          <p:nvPr/>
        </p:nvSpPr>
        <p:spPr>
          <a:xfrm>
            <a:off x="2219362" y="3004059"/>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5</a:t>
            </a:r>
            <a:endParaRPr lang="en-US" dirty="0">
              <a:solidFill>
                <a:sysClr val="windowText" lastClr="000000"/>
              </a:solidFill>
            </a:endParaRPr>
          </a:p>
        </p:txBody>
      </p:sp>
      <p:sp>
        <p:nvSpPr>
          <p:cNvPr id="69" name="Oval 68">
            <a:extLst>
              <a:ext uri="{FF2B5EF4-FFF2-40B4-BE49-F238E27FC236}">
                <a16:creationId xmlns:a16="http://schemas.microsoft.com/office/drawing/2014/main" id="{77D2677D-CC4D-4680-B41A-8A05CEBB0C12}"/>
              </a:ext>
            </a:extLst>
          </p:cNvPr>
          <p:cNvSpPr/>
          <p:nvPr/>
        </p:nvSpPr>
        <p:spPr>
          <a:xfrm>
            <a:off x="4251061" y="3017813"/>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5</a:t>
            </a:r>
            <a:endParaRPr lang="en-US" dirty="0">
              <a:solidFill>
                <a:sysClr val="windowText" lastClr="000000"/>
              </a:solidFill>
            </a:endParaRPr>
          </a:p>
        </p:txBody>
      </p:sp>
      <p:sp>
        <p:nvSpPr>
          <p:cNvPr id="70" name="Oval 69">
            <a:extLst>
              <a:ext uri="{FF2B5EF4-FFF2-40B4-BE49-F238E27FC236}">
                <a16:creationId xmlns:a16="http://schemas.microsoft.com/office/drawing/2014/main" id="{14288260-C51B-4D51-B24C-76E67E4B3601}"/>
              </a:ext>
            </a:extLst>
          </p:cNvPr>
          <p:cNvSpPr/>
          <p:nvPr/>
        </p:nvSpPr>
        <p:spPr>
          <a:xfrm>
            <a:off x="6244653" y="3019120"/>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5</a:t>
            </a:r>
            <a:endParaRPr lang="en-US" dirty="0">
              <a:solidFill>
                <a:sysClr val="windowText" lastClr="000000"/>
              </a:solidFill>
            </a:endParaRPr>
          </a:p>
        </p:txBody>
      </p:sp>
      <p:sp>
        <p:nvSpPr>
          <p:cNvPr id="71" name="Oval 70">
            <a:extLst>
              <a:ext uri="{FF2B5EF4-FFF2-40B4-BE49-F238E27FC236}">
                <a16:creationId xmlns:a16="http://schemas.microsoft.com/office/drawing/2014/main" id="{858A3968-1F85-4E50-9BFB-B7CB2F0B1FF2}"/>
              </a:ext>
            </a:extLst>
          </p:cNvPr>
          <p:cNvSpPr/>
          <p:nvPr/>
        </p:nvSpPr>
        <p:spPr>
          <a:xfrm>
            <a:off x="8293609" y="3007179"/>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6</a:t>
            </a:r>
            <a:endParaRPr lang="en-US" dirty="0">
              <a:solidFill>
                <a:sysClr val="windowText" lastClr="000000"/>
              </a:solidFill>
            </a:endParaRPr>
          </a:p>
        </p:txBody>
      </p:sp>
      <p:sp>
        <p:nvSpPr>
          <p:cNvPr id="73" name="TextBox 72">
            <a:extLst>
              <a:ext uri="{FF2B5EF4-FFF2-40B4-BE49-F238E27FC236}">
                <a16:creationId xmlns:a16="http://schemas.microsoft.com/office/drawing/2014/main" id="{29C0CEEA-E04B-4156-AE0F-ECAF5FC2D4C8}"/>
              </a:ext>
            </a:extLst>
          </p:cNvPr>
          <p:cNvSpPr txBox="1"/>
          <p:nvPr/>
        </p:nvSpPr>
        <p:spPr>
          <a:xfrm>
            <a:off x="3932028" y="1086669"/>
            <a:ext cx="567291" cy="369332"/>
          </a:xfrm>
          <a:prstGeom prst="rect">
            <a:avLst/>
          </a:prstGeom>
          <a:noFill/>
        </p:spPr>
        <p:txBody>
          <a:bodyPr wrap="square" rtlCol="0">
            <a:spAutoFit/>
          </a:bodyPr>
          <a:lstStyle/>
          <a:p>
            <a:pPr algn="ctr"/>
            <a:r>
              <a:rPr lang="en-US" b="1" dirty="0">
                <a:solidFill>
                  <a:srgbClr val="BFBFBF"/>
                </a:solidFill>
              </a:rPr>
              <a:t>P</a:t>
            </a:r>
            <a:r>
              <a:rPr lang="en-US" b="1" dirty="0"/>
              <a:t>/C</a:t>
            </a:r>
          </a:p>
        </p:txBody>
      </p:sp>
      <p:sp>
        <p:nvSpPr>
          <p:cNvPr id="74" name="TextBox 73">
            <a:extLst>
              <a:ext uri="{FF2B5EF4-FFF2-40B4-BE49-F238E27FC236}">
                <a16:creationId xmlns:a16="http://schemas.microsoft.com/office/drawing/2014/main" id="{644EFF3C-73AD-43BC-858E-66EC936B953D}"/>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75" name="Rectangle 74">
            <a:extLst>
              <a:ext uri="{FF2B5EF4-FFF2-40B4-BE49-F238E27FC236}">
                <a16:creationId xmlns:a16="http://schemas.microsoft.com/office/drawing/2014/main" id="{9D82D50F-2F78-4244-B94A-97B20C853039}"/>
              </a:ext>
            </a:extLst>
          </p:cNvPr>
          <p:cNvSpPr/>
          <p:nvPr/>
        </p:nvSpPr>
        <p:spPr>
          <a:xfrm>
            <a:off x="4050036" y="1477180"/>
            <a:ext cx="330368" cy="187940"/>
          </a:xfrm>
          <a:prstGeom prst="rect">
            <a:avLst/>
          </a:prstGeom>
          <a:solidFill>
            <a:srgbClr val="D9D9D9"/>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
        <p:nvSpPr>
          <p:cNvPr id="76" name="Oval 75">
            <a:extLst>
              <a:ext uri="{FF2B5EF4-FFF2-40B4-BE49-F238E27FC236}">
                <a16:creationId xmlns:a16="http://schemas.microsoft.com/office/drawing/2014/main" id="{1694AA55-CEB9-4ED2-A894-AD40CA6DF660}"/>
              </a:ext>
            </a:extLst>
          </p:cNvPr>
          <p:cNvSpPr/>
          <p:nvPr/>
        </p:nvSpPr>
        <p:spPr>
          <a:xfrm>
            <a:off x="5739430" y="1443638"/>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7</a:t>
            </a:r>
            <a:endParaRPr lang="en-US" dirty="0">
              <a:solidFill>
                <a:sysClr val="windowText" lastClr="000000"/>
              </a:solidFill>
            </a:endParaRPr>
          </a:p>
        </p:txBody>
      </p:sp>
      <p:sp>
        <p:nvSpPr>
          <p:cNvPr id="77" name="Oval 76">
            <a:extLst>
              <a:ext uri="{FF2B5EF4-FFF2-40B4-BE49-F238E27FC236}">
                <a16:creationId xmlns:a16="http://schemas.microsoft.com/office/drawing/2014/main" id="{BE3A4756-5BAE-4356-A79A-D06B2710665A}"/>
              </a:ext>
            </a:extLst>
          </p:cNvPr>
          <p:cNvSpPr/>
          <p:nvPr/>
        </p:nvSpPr>
        <p:spPr>
          <a:xfrm>
            <a:off x="4097689" y="869777"/>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7</a:t>
            </a:r>
            <a:endParaRPr lang="en-US" dirty="0">
              <a:solidFill>
                <a:sysClr val="windowText" lastClr="000000"/>
              </a:solidFill>
            </a:endParaRPr>
          </a:p>
        </p:txBody>
      </p:sp>
    </p:spTree>
    <p:extLst>
      <p:ext uri="{BB962C8B-B14F-4D97-AF65-F5344CB8AC3E}">
        <p14:creationId xmlns:p14="http://schemas.microsoft.com/office/powerpoint/2010/main" val="1000527211"/>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Writing to a Wireless Line</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42</a:t>
            </a:fld>
            <a:endParaRPr lang="en-US" noProof="1"/>
          </a:p>
        </p:txBody>
      </p:sp>
      <p:sp>
        <p:nvSpPr>
          <p:cNvPr id="7" name="Rectangle 6">
            <a:extLst>
              <a:ext uri="{FF2B5EF4-FFF2-40B4-BE49-F238E27FC236}">
                <a16:creationId xmlns:a16="http://schemas.microsoft.com/office/drawing/2014/main" id="{F1379BED-7D55-4566-A2EC-F9CB3B6B265E}"/>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E3441EAB-A499-47E2-895F-1ABE1E727256}"/>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7AEFCFF4-0E46-41A3-8FA6-669341CEA5A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66859C5A-ABDF-4510-B4D7-9A1A5743EDE0}"/>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7309C71F-80C4-4DFB-9859-1CA712C5F462}"/>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416E2AA-8327-4769-8B7F-BC457E6C08CD}"/>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B2CE895C-9EEE-460E-932C-8866F02A7726}"/>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B165FC0A-0BF8-4594-9209-51FFFC85281C}"/>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5F606665-FD64-4E62-B8C8-A3FB7E1485B0}"/>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732AFE8-3FB8-44F3-A9E0-D339FFC1388D}"/>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54624DF-5895-45B9-8C41-4E7D35054B50}"/>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9F2C872-2564-4076-B88C-B674F5C14378}"/>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6CBBB07-E911-4FA6-9BFD-0BA367566DFF}"/>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039DFD17-DD3F-4E0B-8871-04D9C510561E}"/>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02E94A0-FA96-46AB-B6A0-F26AA708F47C}"/>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3" name="TextBox 22">
            <a:extLst>
              <a:ext uri="{FF2B5EF4-FFF2-40B4-BE49-F238E27FC236}">
                <a16:creationId xmlns:a16="http://schemas.microsoft.com/office/drawing/2014/main" id="{9397E70D-5B68-4FFE-8E5D-2AD629C8B9A8}"/>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a:t>Wireless</a:t>
            </a:r>
          </a:p>
        </p:txBody>
      </p:sp>
      <p:sp>
        <p:nvSpPr>
          <p:cNvPr id="24" name="Rectangle 23">
            <a:extLst>
              <a:ext uri="{FF2B5EF4-FFF2-40B4-BE49-F238E27FC236}">
                <a16:creationId xmlns:a16="http://schemas.microsoft.com/office/drawing/2014/main" id="{1611D1AC-3239-4819-9B08-5E0DF3CC3361}"/>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25" name="TextBox 24">
            <a:extLst>
              <a:ext uri="{FF2B5EF4-FFF2-40B4-BE49-F238E27FC236}">
                <a16:creationId xmlns:a16="http://schemas.microsoft.com/office/drawing/2014/main" id="{35C6597F-124B-4B49-8998-0690F1440A88}"/>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26" name="Straight Connector 25">
            <a:extLst>
              <a:ext uri="{FF2B5EF4-FFF2-40B4-BE49-F238E27FC236}">
                <a16:creationId xmlns:a16="http://schemas.microsoft.com/office/drawing/2014/main" id="{FA6A37FD-1B74-42E4-93E7-B3043CFAC149}"/>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FF4529A4-6B2F-4335-863B-16436E439A03}"/>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28" name="Rectangle 27">
            <a:extLst>
              <a:ext uri="{FF2B5EF4-FFF2-40B4-BE49-F238E27FC236}">
                <a16:creationId xmlns:a16="http://schemas.microsoft.com/office/drawing/2014/main" id="{04DE0DF7-9923-49E0-8DD7-8A56A2B515E6}"/>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29" name="Rectangle: Rounded Corners 28">
            <a:extLst>
              <a:ext uri="{FF2B5EF4-FFF2-40B4-BE49-F238E27FC236}">
                <a16:creationId xmlns:a16="http://schemas.microsoft.com/office/drawing/2014/main" id="{EE9604FB-822D-4200-8B08-AF6D5AB01E1C}"/>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0" name="Isosceles Triangle 29">
            <a:extLst>
              <a:ext uri="{FF2B5EF4-FFF2-40B4-BE49-F238E27FC236}">
                <a16:creationId xmlns:a16="http://schemas.microsoft.com/office/drawing/2014/main" id="{4812129A-D897-42C2-9CB2-6D39178EAD8E}"/>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1" name="Connector: Elbow 30">
            <a:extLst>
              <a:ext uri="{FF2B5EF4-FFF2-40B4-BE49-F238E27FC236}">
                <a16:creationId xmlns:a16="http://schemas.microsoft.com/office/drawing/2014/main" id="{7572CF89-3CA8-44BF-815B-966ABB2B6F1E}"/>
              </a:ext>
            </a:extLst>
          </p:cNvPr>
          <p:cNvCxnSpPr>
            <a:cxnSpLocks/>
            <a:stCxn id="30" idx="0"/>
            <a:endCxn id="28"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D04942D-642F-402B-9A56-B77444622BEF}"/>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3324A32-981C-49EF-A8F3-CC43EB96DF91}"/>
              </a:ext>
            </a:extLst>
          </p:cNvPr>
          <p:cNvCxnSpPr>
            <a:cxnSpLocks/>
            <a:stCxn id="29"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D8C7578F-AB69-4A46-B983-3345BBBA77CA}"/>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5" name="Rectangle: Rounded Corners 34">
            <a:extLst>
              <a:ext uri="{FF2B5EF4-FFF2-40B4-BE49-F238E27FC236}">
                <a16:creationId xmlns:a16="http://schemas.microsoft.com/office/drawing/2014/main" id="{B58278B1-B881-401C-92C4-F85D48143D62}"/>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36" name="Isosceles Triangle 35">
            <a:extLst>
              <a:ext uri="{FF2B5EF4-FFF2-40B4-BE49-F238E27FC236}">
                <a16:creationId xmlns:a16="http://schemas.microsoft.com/office/drawing/2014/main" id="{E0DC1385-11F2-4320-80D9-EEA58C56E2AB}"/>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7" name="Connector: Elbow 36">
            <a:extLst>
              <a:ext uri="{FF2B5EF4-FFF2-40B4-BE49-F238E27FC236}">
                <a16:creationId xmlns:a16="http://schemas.microsoft.com/office/drawing/2014/main" id="{5BD5AA23-33A2-497A-8F9B-B9494F68CD08}"/>
              </a:ext>
            </a:extLst>
          </p:cNvPr>
          <p:cNvCxnSpPr>
            <a:cxnSpLocks/>
            <a:stCxn id="36" idx="0"/>
            <a:endCxn id="34"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07F3C760-5B5F-43A5-8354-F79FF7FEE46B}"/>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37907AD-A271-46E4-A84E-7EF417EA300D}"/>
              </a:ext>
            </a:extLst>
          </p:cNvPr>
          <p:cNvCxnSpPr>
            <a:cxnSpLocks/>
            <a:stCxn id="35"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DD75C88C-0EAF-4E6A-850D-D0837390CFD6}"/>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1" name="Rectangle: Rounded Corners 40">
            <a:extLst>
              <a:ext uri="{FF2B5EF4-FFF2-40B4-BE49-F238E27FC236}">
                <a16:creationId xmlns:a16="http://schemas.microsoft.com/office/drawing/2014/main" id="{BEFFDEB5-A941-41F4-9121-70BA14C6A3B7}"/>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2" name="Isosceles Triangle 41">
            <a:extLst>
              <a:ext uri="{FF2B5EF4-FFF2-40B4-BE49-F238E27FC236}">
                <a16:creationId xmlns:a16="http://schemas.microsoft.com/office/drawing/2014/main" id="{E5454758-7A1B-4213-ABA9-2E0801ACBECE}"/>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3" name="Connector: Elbow 42">
            <a:extLst>
              <a:ext uri="{FF2B5EF4-FFF2-40B4-BE49-F238E27FC236}">
                <a16:creationId xmlns:a16="http://schemas.microsoft.com/office/drawing/2014/main" id="{7B8E34F0-6A29-4428-8D40-3007C8A11014}"/>
              </a:ext>
            </a:extLst>
          </p:cNvPr>
          <p:cNvCxnSpPr>
            <a:cxnSpLocks/>
            <a:stCxn id="42" idx="0"/>
            <a:endCxn id="40"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C99B619-DB79-43A4-8A56-2B0F5B670E92}"/>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D90BD75-BF15-4880-AD4F-6ABB502E7308}"/>
              </a:ext>
            </a:extLst>
          </p:cNvPr>
          <p:cNvCxnSpPr>
            <a:cxnSpLocks/>
            <a:stCxn id="41"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54D841BB-D1B8-4043-B368-A61C6E964337}"/>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47" name="Straight Connector 46">
            <a:extLst>
              <a:ext uri="{FF2B5EF4-FFF2-40B4-BE49-F238E27FC236}">
                <a16:creationId xmlns:a16="http://schemas.microsoft.com/office/drawing/2014/main" id="{B3A8CE4C-80F4-45EB-B449-08BEECC18F1C}"/>
              </a:ext>
            </a:extLst>
          </p:cNvPr>
          <p:cNvCxnSpPr>
            <a:cxnSpLocks/>
            <a:endCxn id="46"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E91370D-2E15-484A-B366-1151D4DE5604}"/>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E25A4861-EE81-460E-8D69-0A7C6E374503}"/>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0" name="Straight Connector 49">
            <a:extLst>
              <a:ext uri="{FF2B5EF4-FFF2-40B4-BE49-F238E27FC236}">
                <a16:creationId xmlns:a16="http://schemas.microsoft.com/office/drawing/2014/main" id="{9E69CD51-9957-4A33-B595-4429A49271F9}"/>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0CBD7118-FA07-46F8-AA90-EBF7EB30492E}"/>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2" name="Straight Connector 51">
            <a:extLst>
              <a:ext uri="{FF2B5EF4-FFF2-40B4-BE49-F238E27FC236}">
                <a16:creationId xmlns:a16="http://schemas.microsoft.com/office/drawing/2014/main" id="{7DB62A9E-6104-49AD-9E15-951CF9C4606D}"/>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C5F1FCBD-ECA4-4EDE-8835-DB6179657241}"/>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4" name="Straight Connector 53">
            <a:extLst>
              <a:ext uri="{FF2B5EF4-FFF2-40B4-BE49-F238E27FC236}">
                <a16:creationId xmlns:a16="http://schemas.microsoft.com/office/drawing/2014/main" id="{3F91D86E-97DE-4E75-A1EC-60662173BA8F}"/>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84CB2A2C-91E2-46A8-89CA-42A175B6017C}"/>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6" name="Straight Connector 55">
            <a:extLst>
              <a:ext uri="{FF2B5EF4-FFF2-40B4-BE49-F238E27FC236}">
                <a16:creationId xmlns:a16="http://schemas.microsoft.com/office/drawing/2014/main" id="{8DACDC6D-0EEE-46E0-AD36-B401C33F3ADF}"/>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4895FC47-15DD-415E-A04D-FB88642E8E6B}"/>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58" name="Rectangle 57">
            <a:extLst>
              <a:ext uri="{FF2B5EF4-FFF2-40B4-BE49-F238E27FC236}">
                <a16:creationId xmlns:a16="http://schemas.microsoft.com/office/drawing/2014/main" id="{70794B2D-87CE-4221-B5DE-CD117B625998}"/>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59" name="Rectangle 58">
            <a:extLst>
              <a:ext uri="{FF2B5EF4-FFF2-40B4-BE49-F238E27FC236}">
                <a16:creationId xmlns:a16="http://schemas.microsoft.com/office/drawing/2014/main" id="{49F6FEB0-B4F4-4785-865C-3AF9D5AA4AE9}"/>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0" name="Rectangle 59">
            <a:extLst>
              <a:ext uri="{FF2B5EF4-FFF2-40B4-BE49-F238E27FC236}">
                <a16:creationId xmlns:a16="http://schemas.microsoft.com/office/drawing/2014/main" id="{0FDAAEB0-E482-4EFA-90B9-DE73F0C12F83}"/>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Wireless</a:t>
            </a:r>
          </a:p>
        </p:txBody>
      </p:sp>
      <p:sp>
        <p:nvSpPr>
          <p:cNvPr id="61" name="TextBox 60">
            <a:extLst>
              <a:ext uri="{FF2B5EF4-FFF2-40B4-BE49-F238E27FC236}">
                <a16:creationId xmlns:a16="http://schemas.microsoft.com/office/drawing/2014/main" id="{481D4360-4761-413A-8197-FD6747A11554}"/>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pic>
        <p:nvPicPr>
          <p:cNvPr id="62" name="Picture 2" descr="366-01-512.png (512Ã512)">
            <a:extLst>
              <a:ext uri="{FF2B5EF4-FFF2-40B4-BE49-F238E27FC236}">
                <a16:creationId xmlns:a16="http://schemas.microsoft.com/office/drawing/2014/main" id="{1B8C708C-F53D-4869-A4F7-0A4FB4982B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8133096" y="2856700"/>
            <a:ext cx="571814" cy="571814"/>
          </a:xfrm>
          <a:prstGeom prst="rect">
            <a:avLst/>
          </a:prstGeom>
          <a:noFill/>
          <a:extLst>
            <a:ext uri="{909E8E84-426E-40DD-AFC4-6F175D3DCCD1}">
              <a14:hiddenFill xmlns:a14="http://schemas.microsoft.com/office/drawing/2010/main">
                <a:solidFill>
                  <a:srgbClr val="FFFFFF"/>
                </a:solidFill>
              </a14:hiddenFill>
            </a:ext>
          </a:extLst>
        </p:spPr>
      </p:pic>
      <p:sp>
        <p:nvSpPr>
          <p:cNvPr id="63" name="Oval 62">
            <a:extLst>
              <a:ext uri="{FF2B5EF4-FFF2-40B4-BE49-F238E27FC236}">
                <a16:creationId xmlns:a16="http://schemas.microsoft.com/office/drawing/2014/main" id="{C87579D2-8221-4E72-9D6A-293F59011E98}"/>
              </a:ext>
            </a:extLst>
          </p:cNvPr>
          <p:cNvSpPr/>
          <p:nvPr/>
        </p:nvSpPr>
        <p:spPr>
          <a:xfrm>
            <a:off x="8293609" y="3007179"/>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sp>
        <p:nvSpPr>
          <p:cNvPr id="65" name="TextBox 64">
            <a:extLst>
              <a:ext uri="{FF2B5EF4-FFF2-40B4-BE49-F238E27FC236}">
                <a16:creationId xmlns:a16="http://schemas.microsoft.com/office/drawing/2014/main" id="{9FE46A53-EEEA-413A-9830-94B1315C673D}"/>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68" name="TextBox 67">
            <a:extLst>
              <a:ext uri="{FF2B5EF4-FFF2-40B4-BE49-F238E27FC236}">
                <a16:creationId xmlns:a16="http://schemas.microsoft.com/office/drawing/2014/main" id="{3EB79FAF-FB15-4FE7-AC2F-0B1C9D78F1A9}"/>
              </a:ext>
            </a:extLst>
          </p:cNvPr>
          <p:cNvSpPr txBox="1"/>
          <p:nvPr/>
        </p:nvSpPr>
        <p:spPr>
          <a:xfrm>
            <a:off x="3932028" y="1086669"/>
            <a:ext cx="567291" cy="369332"/>
          </a:xfrm>
          <a:prstGeom prst="rect">
            <a:avLst/>
          </a:prstGeom>
          <a:noFill/>
        </p:spPr>
        <p:txBody>
          <a:bodyPr wrap="square" rtlCol="0">
            <a:spAutoFit/>
          </a:bodyPr>
          <a:lstStyle/>
          <a:p>
            <a:pPr algn="ctr"/>
            <a:r>
              <a:rPr lang="en-US" b="1" dirty="0">
                <a:solidFill>
                  <a:srgbClr val="BFBFBF"/>
                </a:solidFill>
              </a:rPr>
              <a:t>P</a:t>
            </a:r>
            <a:r>
              <a:rPr lang="en-US" b="1" dirty="0"/>
              <a:t>/C</a:t>
            </a:r>
          </a:p>
        </p:txBody>
      </p:sp>
      <p:sp>
        <p:nvSpPr>
          <p:cNvPr id="69" name="Rectangle 68">
            <a:extLst>
              <a:ext uri="{FF2B5EF4-FFF2-40B4-BE49-F238E27FC236}">
                <a16:creationId xmlns:a16="http://schemas.microsoft.com/office/drawing/2014/main" id="{1ED6FCDF-B54B-4F30-828F-5524192499F1}"/>
              </a:ext>
            </a:extLst>
          </p:cNvPr>
          <p:cNvSpPr/>
          <p:nvPr/>
        </p:nvSpPr>
        <p:spPr>
          <a:xfrm>
            <a:off x="4050036" y="1477180"/>
            <a:ext cx="330368" cy="187940"/>
          </a:xfrm>
          <a:prstGeom prst="rect">
            <a:avLst/>
          </a:prstGeom>
          <a:solidFill>
            <a:srgbClr val="D9D9D9"/>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Tree>
    <p:custDataLst>
      <p:tags r:id="rId1"/>
    </p:custDataLst>
    <p:extLst>
      <p:ext uri="{BB962C8B-B14F-4D97-AF65-F5344CB8AC3E}">
        <p14:creationId xmlns:p14="http://schemas.microsoft.com/office/powerpoint/2010/main" val="2889571628"/>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childTnLst>
                                </p:cTn>
                              </p:par>
                              <p:par>
                                <p:cTn id="7" presetID="26" presetClass="emph" presetSubtype="0" fill="hold" nodeType="withEffect">
                                  <p:stCondLst>
                                    <p:cond delay="0"/>
                                  </p:stCondLst>
                                  <p:childTnLst>
                                    <p:animEffect transition="out" filter="fade">
                                      <p:cBhvr>
                                        <p:cTn id="8" dur="500" tmFilter="0, 0; .2, .5; .8, .5; 1, 0"/>
                                        <p:tgtEl>
                                          <p:spTgt spid="62"/>
                                        </p:tgtEl>
                                      </p:cBhvr>
                                    </p:animEffect>
                                    <p:animScale>
                                      <p:cBhvr>
                                        <p:cTn id="9" dur="250" autoRev="1" fill="hold"/>
                                        <p:tgtEl>
                                          <p:spTgt spid="62"/>
                                        </p:tgtEl>
                                      </p:cBhvr>
                                      <p:by x="105000" y="105000"/>
                                    </p:animScale>
                                  </p:childTnLst>
                                </p:cTn>
                              </p:par>
                            </p:childTnLst>
                          </p:cTn>
                        </p:par>
                        <p:par>
                          <p:cTn id="10" fill="hold">
                            <p:stCondLst>
                              <p:cond delay="500"/>
                            </p:stCondLst>
                            <p:childTnLst>
                              <p:par>
                                <p:cTn id="11" presetID="1" presetClass="entr" presetSubtype="0" fill="hold" nodeType="afterEffect">
                                  <p:stCondLst>
                                    <p:cond delay="0"/>
                                  </p:stCondLst>
                                  <p:childTnLst>
                                    <p:set>
                                      <p:cBhvr>
                                        <p:cTn id="12" dur="1" fill="hold">
                                          <p:stCondLst>
                                            <p:cond delay="0"/>
                                          </p:stCondLst>
                                        </p:cTn>
                                        <p:tgtEl>
                                          <p:spTgt spid="62"/>
                                        </p:tgtEl>
                                        <p:attrNameLst>
                                          <p:attrName>style.visibility</p:attrName>
                                        </p:attrNameLst>
                                      </p:cBhvr>
                                      <p:to>
                                        <p:strVal val="visible"/>
                                      </p:to>
                                    </p:set>
                                  </p:childTnLst>
                                </p:cTn>
                              </p:par>
                              <p:par>
                                <p:cTn id="13" presetID="26" presetClass="emph" presetSubtype="0" fill="hold" nodeType="withEffect">
                                  <p:stCondLst>
                                    <p:cond delay="0"/>
                                  </p:stCondLst>
                                  <p:childTnLst>
                                    <p:animEffect transition="out" filter="fade">
                                      <p:cBhvr>
                                        <p:cTn id="14" dur="500" tmFilter="0, 0; .2, .5; .8, .5; 1, 0"/>
                                        <p:tgtEl>
                                          <p:spTgt spid="62"/>
                                        </p:tgtEl>
                                      </p:cBhvr>
                                    </p:animEffect>
                                    <p:animScale>
                                      <p:cBhvr>
                                        <p:cTn id="15" dur="250" autoRev="1" fill="hold"/>
                                        <p:tgtEl>
                                          <p:spTgt spid="62"/>
                                        </p:tgtEl>
                                      </p:cBhvr>
                                      <p:by x="105000" y="105000"/>
                                    </p:animScale>
                                  </p:childTnLst>
                                </p:cTn>
                              </p:par>
                            </p:childTnLst>
                          </p:cTn>
                        </p:par>
                        <p:par>
                          <p:cTn id="16" fill="hold">
                            <p:stCondLst>
                              <p:cond delay="1000"/>
                            </p:stCondLst>
                            <p:childTnLst>
                              <p:par>
                                <p:cTn id="17" presetID="1" presetClass="entr" presetSubtype="0" fill="hold" nodeType="afterEffect">
                                  <p:stCondLst>
                                    <p:cond delay="0"/>
                                  </p:stCondLst>
                                  <p:childTnLst>
                                    <p:set>
                                      <p:cBhvr>
                                        <p:cTn id="18" dur="1" fill="hold">
                                          <p:stCondLst>
                                            <p:cond delay="0"/>
                                          </p:stCondLst>
                                        </p:cTn>
                                        <p:tgtEl>
                                          <p:spTgt spid="62"/>
                                        </p:tgtEl>
                                        <p:attrNameLst>
                                          <p:attrName>style.visibility</p:attrName>
                                        </p:attrNameLst>
                                      </p:cBhvr>
                                      <p:to>
                                        <p:strVal val="visible"/>
                                      </p:to>
                                    </p:set>
                                  </p:childTnLst>
                                </p:cTn>
                              </p:par>
                              <p:par>
                                <p:cTn id="19" presetID="26" presetClass="emph" presetSubtype="0" fill="hold" nodeType="withEffect">
                                  <p:stCondLst>
                                    <p:cond delay="0"/>
                                  </p:stCondLst>
                                  <p:childTnLst>
                                    <p:animEffect transition="out" filter="fade">
                                      <p:cBhvr>
                                        <p:cTn id="20" dur="500" tmFilter="0, 0; .2, .5; .8, .5; 1, 0"/>
                                        <p:tgtEl>
                                          <p:spTgt spid="62"/>
                                        </p:tgtEl>
                                      </p:cBhvr>
                                    </p:animEffect>
                                    <p:animScale>
                                      <p:cBhvr>
                                        <p:cTn id="21" dur="250" autoRev="1" fill="hold"/>
                                        <p:tgtEl>
                                          <p:spTgt spid="62"/>
                                        </p:tgtEl>
                                      </p:cBhvr>
                                      <p:by x="105000" y="105000"/>
                                    </p:animScale>
                                  </p:childTnLst>
                                </p:cTn>
                              </p:par>
                            </p:childTnLst>
                          </p:cTn>
                        </p:par>
                        <p:par>
                          <p:cTn id="22" fill="hold">
                            <p:stCondLst>
                              <p:cond delay="1500"/>
                            </p:stCondLst>
                            <p:childTnLst>
                              <p:par>
                                <p:cTn id="23" presetID="1" presetClass="entr" presetSubtype="0" fill="hold" nodeType="afterEffect">
                                  <p:stCondLst>
                                    <p:cond delay="0"/>
                                  </p:stCondLst>
                                  <p:childTnLst>
                                    <p:set>
                                      <p:cBhvr>
                                        <p:cTn id="24" dur="1" fill="hold">
                                          <p:stCondLst>
                                            <p:cond delay="0"/>
                                          </p:stCondLst>
                                        </p:cTn>
                                        <p:tgtEl>
                                          <p:spTgt spid="62"/>
                                        </p:tgtEl>
                                        <p:attrNameLst>
                                          <p:attrName>style.visibility</p:attrName>
                                        </p:attrNameLst>
                                      </p:cBhvr>
                                      <p:to>
                                        <p:strVal val="visible"/>
                                      </p:to>
                                    </p:set>
                                  </p:childTnLst>
                                </p:cTn>
                              </p:par>
                              <p:par>
                                <p:cTn id="25" presetID="26" presetClass="emph" presetSubtype="0" fill="hold" nodeType="withEffect">
                                  <p:stCondLst>
                                    <p:cond delay="0"/>
                                  </p:stCondLst>
                                  <p:childTnLst>
                                    <p:animEffect transition="out" filter="fade">
                                      <p:cBhvr>
                                        <p:cTn id="26" dur="500" tmFilter="0, 0; .2, .5; .8, .5; 1, 0"/>
                                        <p:tgtEl>
                                          <p:spTgt spid="62"/>
                                        </p:tgtEl>
                                      </p:cBhvr>
                                    </p:animEffect>
                                    <p:animScale>
                                      <p:cBhvr>
                                        <p:cTn id="27" dur="250" autoRev="1" fill="hold"/>
                                        <p:tgtEl>
                                          <p:spTgt spid="62"/>
                                        </p:tgtEl>
                                      </p:cBhvr>
                                      <p:by x="105000" y="105000"/>
                                    </p:animScale>
                                  </p:childTnLst>
                                </p:cTn>
                              </p:par>
                            </p:childTnLst>
                          </p:cTn>
                        </p:par>
                        <p:par>
                          <p:cTn id="28" fill="hold">
                            <p:stCondLst>
                              <p:cond delay="2000"/>
                            </p:stCondLst>
                            <p:childTnLst>
                              <p:par>
                                <p:cTn id="29" presetID="1" presetClass="entr" presetSubtype="0" fill="hold" nodeType="afterEffect">
                                  <p:stCondLst>
                                    <p:cond delay="0"/>
                                  </p:stCondLst>
                                  <p:childTnLst>
                                    <p:set>
                                      <p:cBhvr>
                                        <p:cTn id="30" dur="1" fill="hold">
                                          <p:stCondLst>
                                            <p:cond delay="0"/>
                                          </p:stCondLst>
                                        </p:cTn>
                                        <p:tgtEl>
                                          <p:spTgt spid="62"/>
                                        </p:tgtEl>
                                        <p:attrNameLst>
                                          <p:attrName>style.visibility</p:attrName>
                                        </p:attrNameLst>
                                      </p:cBhvr>
                                      <p:to>
                                        <p:strVal val="visible"/>
                                      </p:to>
                                    </p:set>
                                  </p:childTnLst>
                                </p:cTn>
                              </p:par>
                              <p:par>
                                <p:cTn id="31" presetID="26" presetClass="emph" presetSubtype="0" fill="hold" nodeType="withEffect">
                                  <p:stCondLst>
                                    <p:cond delay="0"/>
                                  </p:stCondLst>
                                  <p:childTnLst>
                                    <p:animEffect transition="out" filter="fade">
                                      <p:cBhvr>
                                        <p:cTn id="32" dur="500" tmFilter="0, 0; .2, .5; .8, .5; 1, 0"/>
                                        <p:tgtEl>
                                          <p:spTgt spid="62"/>
                                        </p:tgtEl>
                                      </p:cBhvr>
                                    </p:animEffect>
                                    <p:animScale>
                                      <p:cBhvr>
                                        <p:cTn id="33" dur="250" autoRev="1" fill="hold"/>
                                        <p:tgtEl>
                                          <p:spTgt spid="6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Writing to a Wireless Line</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43</a:t>
            </a:fld>
            <a:endParaRPr lang="en-US" noProof="1"/>
          </a:p>
        </p:txBody>
      </p:sp>
      <p:sp>
        <p:nvSpPr>
          <p:cNvPr id="7" name="Rectangle 6">
            <a:extLst>
              <a:ext uri="{FF2B5EF4-FFF2-40B4-BE49-F238E27FC236}">
                <a16:creationId xmlns:a16="http://schemas.microsoft.com/office/drawing/2014/main" id="{AE429D70-7F74-4B4A-9A1F-F783AC853F85}"/>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8185F890-B118-417F-977A-2FEF060FD3F1}"/>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3B013494-C120-4E35-9742-7E644FAD88C5}"/>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5E60DEFC-746F-4350-9BCB-1E755C4F8E61}"/>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FCBC8B32-8625-4D3D-B505-FC69A9DD7CD9}"/>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437DE9B-7B58-4F74-BF67-64C22B93CB1F}"/>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35BD3EA6-F639-4112-8433-E71CF423CFEC}"/>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8EDF7E0E-D8FF-4126-9946-DBC40D83CDC9}"/>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928EE233-9D0F-4C36-8704-8C6268EF2ECB}"/>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C0B0C6C-2AFA-4E43-A75A-21847E783B0B}"/>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E0AF942-AEED-4E70-8F46-160D71BA6DEC}"/>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D44D54C-71AA-4797-8F38-4ABCA7F325DE}"/>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FD4B747-174E-4F12-9E15-A36181743E3F}"/>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7BA3CA53-22E2-40AC-AF1E-8D9FC1DDC2FD}"/>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FB4A1C9-AA6D-4451-91C2-BADC4DBD8435}"/>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3" name="TextBox 22">
            <a:extLst>
              <a:ext uri="{FF2B5EF4-FFF2-40B4-BE49-F238E27FC236}">
                <a16:creationId xmlns:a16="http://schemas.microsoft.com/office/drawing/2014/main" id="{5CE2E8E8-B751-4F70-BB0E-42CBAFF61C21}"/>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a:t>Wireless</a:t>
            </a:r>
          </a:p>
        </p:txBody>
      </p:sp>
      <p:sp>
        <p:nvSpPr>
          <p:cNvPr id="24" name="Rectangle 23">
            <a:extLst>
              <a:ext uri="{FF2B5EF4-FFF2-40B4-BE49-F238E27FC236}">
                <a16:creationId xmlns:a16="http://schemas.microsoft.com/office/drawing/2014/main" id="{BAAF0863-7F8F-419D-A47F-B0B5A7F57549}"/>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5</a:t>
            </a:r>
          </a:p>
        </p:txBody>
      </p:sp>
      <p:sp>
        <p:nvSpPr>
          <p:cNvPr id="25" name="TextBox 24">
            <a:extLst>
              <a:ext uri="{FF2B5EF4-FFF2-40B4-BE49-F238E27FC236}">
                <a16:creationId xmlns:a16="http://schemas.microsoft.com/office/drawing/2014/main" id="{1342D4D5-FDE8-41D9-922D-15C53E1D89CC}"/>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26" name="Straight Connector 25">
            <a:extLst>
              <a:ext uri="{FF2B5EF4-FFF2-40B4-BE49-F238E27FC236}">
                <a16:creationId xmlns:a16="http://schemas.microsoft.com/office/drawing/2014/main" id="{4AA0C1B1-2788-4C98-9EF9-55B5BC48A8D9}"/>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0015188-0055-4EB9-BDE3-4248B7EF2471}"/>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28" name="Rectangle 27">
            <a:extLst>
              <a:ext uri="{FF2B5EF4-FFF2-40B4-BE49-F238E27FC236}">
                <a16:creationId xmlns:a16="http://schemas.microsoft.com/office/drawing/2014/main" id="{2C971A12-B36F-4694-AE72-E777617F0C22}"/>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29" name="Rectangle: Rounded Corners 28">
            <a:extLst>
              <a:ext uri="{FF2B5EF4-FFF2-40B4-BE49-F238E27FC236}">
                <a16:creationId xmlns:a16="http://schemas.microsoft.com/office/drawing/2014/main" id="{980369CD-6FBB-46F2-B2DC-20BB0DBB33E9}"/>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0" name="Isosceles Triangle 29">
            <a:extLst>
              <a:ext uri="{FF2B5EF4-FFF2-40B4-BE49-F238E27FC236}">
                <a16:creationId xmlns:a16="http://schemas.microsoft.com/office/drawing/2014/main" id="{80D36D61-8B3B-4ACC-A8E4-CD55AB9D7C5E}"/>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1" name="Connector: Elbow 30">
            <a:extLst>
              <a:ext uri="{FF2B5EF4-FFF2-40B4-BE49-F238E27FC236}">
                <a16:creationId xmlns:a16="http://schemas.microsoft.com/office/drawing/2014/main" id="{9C813D85-7910-4038-9273-1C943A072032}"/>
              </a:ext>
            </a:extLst>
          </p:cNvPr>
          <p:cNvCxnSpPr>
            <a:cxnSpLocks/>
            <a:stCxn id="30" idx="0"/>
            <a:endCxn id="28"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62ACA33-E38F-4E9A-AD7D-9E8CC544155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CCCD9EE-C05A-4FC8-849F-77DDAA41AF10}"/>
              </a:ext>
            </a:extLst>
          </p:cNvPr>
          <p:cNvCxnSpPr>
            <a:cxnSpLocks/>
            <a:stCxn id="29"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51486762-9412-4C04-A997-2DA8C27F5BF2}"/>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5" name="Rectangle: Rounded Corners 34">
            <a:extLst>
              <a:ext uri="{FF2B5EF4-FFF2-40B4-BE49-F238E27FC236}">
                <a16:creationId xmlns:a16="http://schemas.microsoft.com/office/drawing/2014/main" id="{5BF40197-90B1-4BD4-9214-47A519E13E07}"/>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36" name="Isosceles Triangle 35">
            <a:extLst>
              <a:ext uri="{FF2B5EF4-FFF2-40B4-BE49-F238E27FC236}">
                <a16:creationId xmlns:a16="http://schemas.microsoft.com/office/drawing/2014/main" id="{8C9193E6-3200-44E6-855B-0F8104FBB9A4}"/>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7" name="Connector: Elbow 36">
            <a:extLst>
              <a:ext uri="{FF2B5EF4-FFF2-40B4-BE49-F238E27FC236}">
                <a16:creationId xmlns:a16="http://schemas.microsoft.com/office/drawing/2014/main" id="{312E57DE-A5FC-4F24-A96C-877100BA9C44}"/>
              </a:ext>
            </a:extLst>
          </p:cNvPr>
          <p:cNvCxnSpPr>
            <a:cxnSpLocks/>
            <a:stCxn id="36" idx="0"/>
            <a:endCxn id="34"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EEAE76E-ECE4-495D-B54C-EA41EE788EDD}"/>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26FFAD0-B169-4A96-9B5B-50339AF159D0}"/>
              </a:ext>
            </a:extLst>
          </p:cNvPr>
          <p:cNvCxnSpPr>
            <a:cxnSpLocks/>
            <a:stCxn id="35"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7F75468C-AEBA-42F8-95B9-4553FD6959D8}"/>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1" name="Rectangle: Rounded Corners 40">
            <a:extLst>
              <a:ext uri="{FF2B5EF4-FFF2-40B4-BE49-F238E27FC236}">
                <a16:creationId xmlns:a16="http://schemas.microsoft.com/office/drawing/2014/main" id="{A70C5BEE-DDE4-413F-B5A6-289CA99B66F0}"/>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2" name="Isosceles Triangle 41">
            <a:extLst>
              <a:ext uri="{FF2B5EF4-FFF2-40B4-BE49-F238E27FC236}">
                <a16:creationId xmlns:a16="http://schemas.microsoft.com/office/drawing/2014/main" id="{A6FD28A9-71FB-4D04-936B-904C273BC6D8}"/>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3" name="Connector: Elbow 42">
            <a:extLst>
              <a:ext uri="{FF2B5EF4-FFF2-40B4-BE49-F238E27FC236}">
                <a16:creationId xmlns:a16="http://schemas.microsoft.com/office/drawing/2014/main" id="{265B3F4F-EAA3-42D2-8591-1B86836BCEE8}"/>
              </a:ext>
            </a:extLst>
          </p:cNvPr>
          <p:cNvCxnSpPr>
            <a:cxnSpLocks/>
            <a:stCxn id="42" idx="0"/>
            <a:endCxn id="40"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D092379-9D9C-4779-AE53-FC9F43562691}"/>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72980E2-A540-4474-9102-F4573A6B86DE}"/>
              </a:ext>
            </a:extLst>
          </p:cNvPr>
          <p:cNvCxnSpPr>
            <a:cxnSpLocks/>
            <a:stCxn id="41"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FFF695CF-5C75-470B-9087-93BA5A261CB2}"/>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47" name="Straight Connector 46">
            <a:extLst>
              <a:ext uri="{FF2B5EF4-FFF2-40B4-BE49-F238E27FC236}">
                <a16:creationId xmlns:a16="http://schemas.microsoft.com/office/drawing/2014/main" id="{4A2ABB78-781F-4B5D-8A2F-5DCCA67FDB7C}"/>
              </a:ext>
            </a:extLst>
          </p:cNvPr>
          <p:cNvCxnSpPr>
            <a:cxnSpLocks/>
            <a:endCxn id="46"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6ADF578-79A4-49EB-B5E4-6CB1EBA351E0}"/>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061B3EE7-BD3E-40BC-97E4-B69BC37D4C59}"/>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0" name="Straight Connector 49">
            <a:extLst>
              <a:ext uri="{FF2B5EF4-FFF2-40B4-BE49-F238E27FC236}">
                <a16:creationId xmlns:a16="http://schemas.microsoft.com/office/drawing/2014/main" id="{90A245F5-9548-4367-A024-3611AF2E9D26}"/>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C8EB89F9-BA08-4036-9922-B1F6A0964A39}"/>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2" name="Straight Connector 51">
            <a:extLst>
              <a:ext uri="{FF2B5EF4-FFF2-40B4-BE49-F238E27FC236}">
                <a16:creationId xmlns:a16="http://schemas.microsoft.com/office/drawing/2014/main" id="{C19AC715-307F-4F78-8526-FD2545D4C9BF}"/>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AFA95D5A-0DFF-45C4-91EA-48BF46510A04}"/>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4" name="Straight Connector 53">
            <a:extLst>
              <a:ext uri="{FF2B5EF4-FFF2-40B4-BE49-F238E27FC236}">
                <a16:creationId xmlns:a16="http://schemas.microsoft.com/office/drawing/2014/main" id="{29DF8D3D-F6FD-4E84-9A4D-583F03AB6EB6}"/>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D41F20B4-414D-4160-B96A-C5C052C560B2}"/>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5</a:t>
            </a:r>
          </a:p>
        </p:txBody>
      </p:sp>
      <p:cxnSp>
        <p:nvCxnSpPr>
          <p:cNvPr id="56" name="Straight Connector 55">
            <a:extLst>
              <a:ext uri="{FF2B5EF4-FFF2-40B4-BE49-F238E27FC236}">
                <a16:creationId xmlns:a16="http://schemas.microsoft.com/office/drawing/2014/main" id="{D4E9EFBD-7C3C-479D-8EA6-A057BB9D93F3}"/>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F7B1B1D7-1E2D-4DE0-94C8-A75CA79A20A1}"/>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58" name="Rectangle 57">
            <a:extLst>
              <a:ext uri="{FF2B5EF4-FFF2-40B4-BE49-F238E27FC236}">
                <a16:creationId xmlns:a16="http://schemas.microsoft.com/office/drawing/2014/main" id="{DA64151F-D2F7-44EB-BF28-815037982A52}"/>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59" name="Rectangle 58">
            <a:extLst>
              <a:ext uri="{FF2B5EF4-FFF2-40B4-BE49-F238E27FC236}">
                <a16:creationId xmlns:a16="http://schemas.microsoft.com/office/drawing/2014/main" id="{0C8ABCBD-F6FE-48A5-ADA2-3B7814B2BEAB}"/>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0" name="Rectangle 59">
            <a:extLst>
              <a:ext uri="{FF2B5EF4-FFF2-40B4-BE49-F238E27FC236}">
                <a16:creationId xmlns:a16="http://schemas.microsoft.com/office/drawing/2014/main" id="{C119B937-1A87-4696-A0FE-6374CF243448}"/>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Wireless</a:t>
            </a:r>
          </a:p>
        </p:txBody>
      </p:sp>
      <p:sp>
        <p:nvSpPr>
          <p:cNvPr id="61" name="TextBox 60">
            <a:extLst>
              <a:ext uri="{FF2B5EF4-FFF2-40B4-BE49-F238E27FC236}">
                <a16:creationId xmlns:a16="http://schemas.microsoft.com/office/drawing/2014/main" id="{0B3596D8-A478-47DB-866E-BA57A020F4F7}"/>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pic>
        <p:nvPicPr>
          <p:cNvPr id="62" name="Picture 2" descr="366-01-512.png (512Ã512)">
            <a:extLst>
              <a:ext uri="{FF2B5EF4-FFF2-40B4-BE49-F238E27FC236}">
                <a16:creationId xmlns:a16="http://schemas.microsoft.com/office/drawing/2014/main" id="{9E0833C7-5540-4407-9FD8-829924EB28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8133096" y="2856700"/>
            <a:ext cx="571814" cy="571814"/>
          </a:xfrm>
          <a:prstGeom prst="rect">
            <a:avLst/>
          </a:prstGeom>
          <a:noFill/>
          <a:extLst>
            <a:ext uri="{909E8E84-426E-40DD-AFC4-6F175D3DCCD1}">
              <a14:hiddenFill xmlns:a14="http://schemas.microsoft.com/office/drawing/2010/main">
                <a:solidFill>
                  <a:srgbClr val="FFFFFF"/>
                </a:solidFill>
              </a14:hiddenFill>
            </a:ext>
          </a:extLst>
        </p:spPr>
      </p:pic>
      <p:sp>
        <p:nvSpPr>
          <p:cNvPr id="63" name="Oval 62">
            <a:extLst>
              <a:ext uri="{FF2B5EF4-FFF2-40B4-BE49-F238E27FC236}">
                <a16:creationId xmlns:a16="http://schemas.microsoft.com/office/drawing/2014/main" id="{16C7E1E6-5A43-4F3B-A766-668484303BA6}"/>
              </a:ext>
            </a:extLst>
          </p:cNvPr>
          <p:cNvSpPr/>
          <p:nvPr/>
        </p:nvSpPr>
        <p:spPr>
          <a:xfrm>
            <a:off x="8293609" y="3007179"/>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pic>
        <p:nvPicPr>
          <p:cNvPr id="64" name="Picture 4">
            <a:extLst>
              <a:ext uri="{FF2B5EF4-FFF2-40B4-BE49-F238E27FC236}">
                <a16:creationId xmlns:a16="http://schemas.microsoft.com/office/drawing/2014/main" id="{44D3FD82-A740-4A31-A985-1C3F2357F0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9013769">
            <a:off x="8019909" y="2773045"/>
            <a:ext cx="546347" cy="420838"/>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4">
            <a:extLst>
              <a:ext uri="{FF2B5EF4-FFF2-40B4-BE49-F238E27FC236}">
                <a16:creationId xmlns:a16="http://schemas.microsoft.com/office/drawing/2014/main" id="{6EA754B3-C6E9-4546-89E7-468BFBC402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7966360" y="2905581"/>
            <a:ext cx="546347" cy="420838"/>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4">
            <a:extLst>
              <a:ext uri="{FF2B5EF4-FFF2-40B4-BE49-F238E27FC236}">
                <a16:creationId xmlns:a16="http://schemas.microsoft.com/office/drawing/2014/main" id="{258FD2CD-35B8-4B0E-ADC9-07DD9323B7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7950515" y="2919622"/>
            <a:ext cx="546347" cy="420838"/>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4">
            <a:extLst>
              <a:ext uri="{FF2B5EF4-FFF2-40B4-BE49-F238E27FC236}">
                <a16:creationId xmlns:a16="http://schemas.microsoft.com/office/drawing/2014/main" id="{1357A5F9-045D-475C-A50B-43CAD3D3E0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7966360" y="2915651"/>
            <a:ext cx="546347" cy="420838"/>
          </a:xfrm>
          <a:prstGeom prst="rect">
            <a:avLst/>
          </a:prstGeom>
          <a:noFill/>
          <a:extLst>
            <a:ext uri="{909E8E84-426E-40DD-AFC4-6F175D3DCCD1}">
              <a14:hiddenFill xmlns:a14="http://schemas.microsoft.com/office/drawing/2010/main">
                <a:solidFill>
                  <a:srgbClr val="FFFFFF"/>
                </a:solidFill>
              </a14:hiddenFill>
            </a:ext>
          </a:extLst>
        </p:spPr>
      </p:pic>
      <p:sp>
        <p:nvSpPr>
          <p:cNvPr id="69" name="TextBox 68">
            <a:extLst>
              <a:ext uri="{FF2B5EF4-FFF2-40B4-BE49-F238E27FC236}">
                <a16:creationId xmlns:a16="http://schemas.microsoft.com/office/drawing/2014/main" id="{93BF7B5D-EA52-424D-ADE2-9F11EA1C9928}"/>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72" name="TextBox 71">
            <a:extLst>
              <a:ext uri="{FF2B5EF4-FFF2-40B4-BE49-F238E27FC236}">
                <a16:creationId xmlns:a16="http://schemas.microsoft.com/office/drawing/2014/main" id="{CB68BBBC-EAEF-4A1F-95E9-8F3B603C0F86}"/>
              </a:ext>
            </a:extLst>
          </p:cNvPr>
          <p:cNvSpPr txBox="1"/>
          <p:nvPr/>
        </p:nvSpPr>
        <p:spPr>
          <a:xfrm>
            <a:off x="3932028" y="1086669"/>
            <a:ext cx="567291" cy="369332"/>
          </a:xfrm>
          <a:prstGeom prst="rect">
            <a:avLst/>
          </a:prstGeom>
          <a:noFill/>
        </p:spPr>
        <p:txBody>
          <a:bodyPr wrap="square" rtlCol="0">
            <a:spAutoFit/>
          </a:bodyPr>
          <a:lstStyle/>
          <a:p>
            <a:pPr algn="ctr"/>
            <a:r>
              <a:rPr lang="en-US" b="1" dirty="0">
                <a:solidFill>
                  <a:srgbClr val="BFBFBF"/>
                </a:solidFill>
              </a:rPr>
              <a:t>P</a:t>
            </a:r>
            <a:r>
              <a:rPr lang="en-US" b="1" dirty="0"/>
              <a:t>/C</a:t>
            </a:r>
          </a:p>
        </p:txBody>
      </p:sp>
      <p:sp>
        <p:nvSpPr>
          <p:cNvPr id="73" name="Rectangle 72">
            <a:extLst>
              <a:ext uri="{FF2B5EF4-FFF2-40B4-BE49-F238E27FC236}">
                <a16:creationId xmlns:a16="http://schemas.microsoft.com/office/drawing/2014/main" id="{39A3866F-C4ED-4C56-B159-6FFC9A457DDF}"/>
              </a:ext>
            </a:extLst>
          </p:cNvPr>
          <p:cNvSpPr/>
          <p:nvPr/>
        </p:nvSpPr>
        <p:spPr>
          <a:xfrm>
            <a:off x="4050036" y="1477180"/>
            <a:ext cx="330368" cy="187940"/>
          </a:xfrm>
          <a:prstGeom prst="rect">
            <a:avLst/>
          </a:prstGeom>
          <a:solidFill>
            <a:srgbClr val="D9D9D9"/>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Tree>
    <p:extLst>
      <p:ext uri="{BB962C8B-B14F-4D97-AF65-F5344CB8AC3E}">
        <p14:creationId xmlns:p14="http://schemas.microsoft.com/office/powerpoint/2010/main" val="170621594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2"/>
                                        </p:tgtEl>
                                        <p:attrNameLst>
                                          <p:attrName>style.visibility</p:attrName>
                                        </p:attrNameLst>
                                      </p:cBhvr>
                                      <p:to>
                                        <p:strVal val="visible"/>
                                      </p:to>
                                    </p:set>
                                  </p:childTnLst>
                                </p:cTn>
                              </p:par>
                              <p:par>
                                <p:cTn id="7" presetID="26" presetClass="emph" presetSubtype="0" fill="hold" nodeType="withEffect">
                                  <p:stCondLst>
                                    <p:cond delay="0"/>
                                  </p:stCondLst>
                                  <p:childTnLst>
                                    <p:animEffect transition="out" filter="fade">
                                      <p:cBhvr>
                                        <p:cTn id="8" dur="500" tmFilter="0, 0; .2, .5; .8, .5; 1, 0"/>
                                        <p:tgtEl>
                                          <p:spTgt spid="62"/>
                                        </p:tgtEl>
                                      </p:cBhvr>
                                    </p:animEffect>
                                    <p:animScale>
                                      <p:cBhvr>
                                        <p:cTn id="9" dur="250" autoRev="1" fill="hold"/>
                                        <p:tgtEl>
                                          <p:spTgt spid="62"/>
                                        </p:tgtEl>
                                      </p:cBhvr>
                                      <p:by x="105000" y="105000"/>
                                    </p:animScale>
                                  </p:childTnLst>
                                </p:cTn>
                              </p:par>
                            </p:childTnLst>
                          </p:cTn>
                        </p:par>
                        <p:par>
                          <p:cTn id="10" fill="hold">
                            <p:stCondLst>
                              <p:cond delay="500"/>
                            </p:stCondLst>
                            <p:childTnLst>
                              <p:par>
                                <p:cTn id="11" presetID="1" presetClass="entr" presetSubtype="0" fill="hold" nodeType="afterEffect">
                                  <p:stCondLst>
                                    <p:cond delay="0"/>
                                  </p:stCondLst>
                                  <p:childTnLst>
                                    <p:set>
                                      <p:cBhvr>
                                        <p:cTn id="12" dur="1" fill="hold">
                                          <p:stCondLst>
                                            <p:cond delay="0"/>
                                          </p:stCondLst>
                                        </p:cTn>
                                        <p:tgtEl>
                                          <p:spTgt spid="62"/>
                                        </p:tgtEl>
                                        <p:attrNameLst>
                                          <p:attrName>style.visibility</p:attrName>
                                        </p:attrNameLst>
                                      </p:cBhvr>
                                      <p:to>
                                        <p:strVal val="visible"/>
                                      </p:to>
                                    </p:set>
                                  </p:childTnLst>
                                </p:cTn>
                              </p:par>
                              <p:par>
                                <p:cTn id="13" presetID="26" presetClass="emph" presetSubtype="0" fill="hold" nodeType="withEffect">
                                  <p:stCondLst>
                                    <p:cond delay="0"/>
                                  </p:stCondLst>
                                  <p:childTnLst>
                                    <p:animEffect transition="out" filter="fade">
                                      <p:cBhvr>
                                        <p:cTn id="14" dur="500" tmFilter="0, 0; .2, .5; .8, .5; 1, 0"/>
                                        <p:tgtEl>
                                          <p:spTgt spid="62"/>
                                        </p:tgtEl>
                                      </p:cBhvr>
                                    </p:animEffect>
                                    <p:animScale>
                                      <p:cBhvr>
                                        <p:cTn id="15" dur="250" autoRev="1" fill="hold"/>
                                        <p:tgtEl>
                                          <p:spTgt spid="62"/>
                                        </p:tgtEl>
                                      </p:cBhvr>
                                      <p:by x="105000" y="105000"/>
                                    </p:animScale>
                                  </p:childTnLst>
                                </p:cTn>
                              </p:par>
                            </p:childTnLst>
                          </p:cTn>
                        </p:par>
                        <p:par>
                          <p:cTn id="16" fill="hold">
                            <p:stCondLst>
                              <p:cond delay="1000"/>
                            </p:stCondLst>
                            <p:childTnLst>
                              <p:par>
                                <p:cTn id="17" presetID="1" presetClass="entr" presetSubtype="0" fill="hold" nodeType="afterEffect">
                                  <p:stCondLst>
                                    <p:cond delay="0"/>
                                  </p:stCondLst>
                                  <p:childTnLst>
                                    <p:set>
                                      <p:cBhvr>
                                        <p:cTn id="18" dur="1" fill="hold">
                                          <p:stCondLst>
                                            <p:cond delay="0"/>
                                          </p:stCondLst>
                                        </p:cTn>
                                        <p:tgtEl>
                                          <p:spTgt spid="62"/>
                                        </p:tgtEl>
                                        <p:attrNameLst>
                                          <p:attrName>style.visibility</p:attrName>
                                        </p:attrNameLst>
                                      </p:cBhvr>
                                      <p:to>
                                        <p:strVal val="visible"/>
                                      </p:to>
                                    </p:set>
                                  </p:childTnLst>
                                </p:cTn>
                              </p:par>
                              <p:par>
                                <p:cTn id="19" presetID="26" presetClass="emph" presetSubtype="0" fill="hold" nodeType="withEffect">
                                  <p:stCondLst>
                                    <p:cond delay="0"/>
                                  </p:stCondLst>
                                  <p:childTnLst>
                                    <p:animEffect transition="out" filter="fade">
                                      <p:cBhvr>
                                        <p:cTn id="20" dur="500" tmFilter="0, 0; .2, .5; .8, .5; 1, 0"/>
                                        <p:tgtEl>
                                          <p:spTgt spid="62"/>
                                        </p:tgtEl>
                                      </p:cBhvr>
                                    </p:animEffect>
                                    <p:animScale>
                                      <p:cBhvr>
                                        <p:cTn id="21" dur="250" autoRev="1" fill="hold"/>
                                        <p:tgtEl>
                                          <p:spTgt spid="62"/>
                                        </p:tgtEl>
                                      </p:cBhvr>
                                      <p:by x="105000" y="105000"/>
                                    </p:animScale>
                                  </p:childTnLst>
                                </p:cTn>
                              </p:par>
                            </p:childTnLst>
                          </p:cTn>
                        </p:par>
                        <p:par>
                          <p:cTn id="22" fill="hold">
                            <p:stCondLst>
                              <p:cond delay="1500"/>
                            </p:stCondLst>
                            <p:childTnLst>
                              <p:par>
                                <p:cTn id="23" presetID="1" presetClass="entr" presetSubtype="0" fill="hold" nodeType="afterEffect">
                                  <p:stCondLst>
                                    <p:cond delay="0"/>
                                  </p:stCondLst>
                                  <p:childTnLst>
                                    <p:set>
                                      <p:cBhvr>
                                        <p:cTn id="24" dur="1" fill="hold">
                                          <p:stCondLst>
                                            <p:cond delay="0"/>
                                          </p:stCondLst>
                                        </p:cTn>
                                        <p:tgtEl>
                                          <p:spTgt spid="62"/>
                                        </p:tgtEl>
                                        <p:attrNameLst>
                                          <p:attrName>style.visibility</p:attrName>
                                        </p:attrNameLst>
                                      </p:cBhvr>
                                      <p:to>
                                        <p:strVal val="visible"/>
                                      </p:to>
                                    </p:set>
                                  </p:childTnLst>
                                </p:cTn>
                              </p:par>
                              <p:par>
                                <p:cTn id="25" presetID="26" presetClass="emph" presetSubtype="0" fill="hold" nodeType="withEffect">
                                  <p:stCondLst>
                                    <p:cond delay="0"/>
                                  </p:stCondLst>
                                  <p:childTnLst>
                                    <p:animEffect transition="out" filter="fade">
                                      <p:cBhvr>
                                        <p:cTn id="26" dur="500" tmFilter="0, 0; .2, .5; .8, .5; 1, 0"/>
                                        <p:tgtEl>
                                          <p:spTgt spid="62"/>
                                        </p:tgtEl>
                                      </p:cBhvr>
                                    </p:animEffect>
                                    <p:animScale>
                                      <p:cBhvr>
                                        <p:cTn id="27" dur="250" autoRev="1" fill="hold"/>
                                        <p:tgtEl>
                                          <p:spTgt spid="62"/>
                                        </p:tgtEl>
                                      </p:cBhvr>
                                      <p:by x="105000" y="105000"/>
                                    </p:animScale>
                                  </p:childTnLst>
                                </p:cTn>
                              </p:par>
                            </p:childTnLst>
                          </p:cTn>
                        </p:par>
                        <p:par>
                          <p:cTn id="28" fill="hold">
                            <p:stCondLst>
                              <p:cond delay="2000"/>
                            </p:stCondLst>
                            <p:childTnLst>
                              <p:par>
                                <p:cTn id="29" presetID="1" presetClass="entr" presetSubtype="0" fill="hold" nodeType="afterEffect">
                                  <p:stCondLst>
                                    <p:cond delay="0"/>
                                  </p:stCondLst>
                                  <p:childTnLst>
                                    <p:set>
                                      <p:cBhvr>
                                        <p:cTn id="30" dur="1" fill="hold">
                                          <p:stCondLst>
                                            <p:cond delay="0"/>
                                          </p:stCondLst>
                                        </p:cTn>
                                        <p:tgtEl>
                                          <p:spTgt spid="62"/>
                                        </p:tgtEl>
                                        <p:attrNameLst>
                                          <p:attrName>style.visibility</p:attrName>
                                        </p:attrNameLst>
                                      </p:cBhvr>
                                      <p:to>
                                        <p:strVal val="visible"/>
                                      </p:to>
                                    </p:set>
                                  </p:childTnLst>
                                </p:cTn>
                              </p:par>
                              <p:par>
                                <p:cTn id="31" presetID="26" presetClass="emph" presetSubtype="0" fill="hold" nodeType="withEffect">
                                  <p:stCondLst>
                                    <p:cond delay="0"/>
                                  </p:stCondLst>
                                  <p:childTnLst>
                                    <p:animEffect transition="out" filter="fade">
                                      <p:cBhvr>
                                        <p:cTn id="32" dur="500" tmFilter="0, 0; .2, .5; .8, .5; 1, 0"/>
                                        <p:tgtEl>
                                          <p:spTgt spid="62"/>
                                        </p:tgtEl>
                                      </p:cBhvr>
                                    </p:animEffect>
                                    <p:animScale>
                                      <p:cBhvr>
                                        <p:cTn id="33" dur="250" autoRev="1" fill="hold"/>
                                        <p:tgtEl>
                                          <p:spTgt spid="62"/>
                                        </p:tgtEl>
                                      </p:cBhvr>
                                      <p:by x="105000" y="105000"/>
                                    </p:animScale>
                                  </p:childTnLst>
                                </p:cTn>
                              </p:par>
                              <p:par>
                                <p:cTn id="34" presetID="1" presetClass="entr" presetSubtype="0" fill="hold" nodeType="withEffect">
                                  <p:stCondLst>
                                    <p:cond delay="0"/>
                                  </p:stCondLst>
                                  <p:childTnLst>
                                    <p:set>
                                      <p:cBhvr>
                                        <p:cTn id="35" dur="1" fill="hold">
                                          <p:stCondLst>
                                            <p:cond delay="0"/>
                                          </p:stCondLst>
                                        </p:cTn>
                                        <p:tgtEl>
                                          <p:spTgt spid="64"/>
                                        </p:tgtEl>
                                        <p:attrNameLst>
                                          <p:attrName>style.visibility</p:attrName>
                                        </p:attrNameLst>
                                      </p:cBhvr>
                                      <p:to>
                                        <p:strVal val="visible"/>
                                      </p:to>
                                    </p:set>
                                  </p:childTnLst>
                                </p:cTn>
                              </p:par>
                              <p:par>
                                <p:cTn id="36" presetID="42" presetClass="path" presetSubtype="0" accel="50000" decel="50000" fill="hold" nodeType="withEffect">
                                  <p:stCondLst>
                                    <p:cond delay="0"/>
                                  </p:stCondLst>
                                  <p:childTnLst>
                                    <p:animMotion origin="layout" path="M -4.44444E-6 -3.7037E-6 L -0.18802 -0.20254 " pathEditMode="relative" rAng="0" ptsTypes="AA">
                                      <p:cBhvr>
                                        <p:cTn id="37" dur="2000" fill="hold"/>
                                        <p:tgtEl>
                                          <p:spTgt spid="64"/>
                                        </p:tgtEl>
                                        <p:attrNameLst>
                                          <p:attrName>ppt_x</p:attrName>
                                          <p:attrName>ppt_y</p:attrName>
                                        </p:attrNameLst>
                                      </p:cBhvr>
                                      <p:rCtr x="-9410" y="-10139"/>
                                    </p:animMotion>
                                  </p:childTnLst>
                                </p:cTn>
                              </p:par>
                              <p:par>
                                <p:cTn id="38" presetID="1" presetClass="entr" presetSubtype="0" fill="hold" nodeType="withEffect">
                                  <p:stCondLst>
                                    <p:cond delay="0"/>
                                  </p:stCondLst>
                                  <p:childTnLst>
                                    <p:set>
                                      <p:cBhvr>
                                        <p:cTn id="39" dur="1" fill="hold">
                                          <p:stCondLst>
                                            <p:cond delay="0"/>
                                          </p:stCondLst>
                                        </p:cTn>
                                        <p:tgtEl>
                                          <p:spTgt spid="65"/>
                                        </p:tgtEl>
                                        <p:attrNameLst>
                                          <p:attrName>style.visibility</p:attrName>
                                        </p:attrNameLst>
                                      </p:cBhvr>
                                      <p:to>
                                        <p:strVal val="visible"/>
                                      </p:to>
                                    </p:set>
                                  </p:childTnLst>
                                </p:cTn>
                              </p:par>
                              <p:par>
                                <p:cTn id="40" presetID="42" presetClass="path" presetSubtype="0" accel="50000" decel="50000" fill="hold" nodeType="withEffect">
                                  <p:stCondLst>
                                    <p:cond delay="0"/>
                                  </p:stCondLst>
                                  <p:childTnLst>
                                    <p:animMotion origin="layout" path="M -1.66667E-6 3.33333E-6 L -0.63264 -0.00047 " pathEditMode="relative" rAng="0" ptsTypes="AA">
                                      <p:cBhvr>
                                        <p:cTn id="41" dur="2000" fill="hold"/>
                                        <p:tgtEl>
                                          <p:spTgt spid="65"/>
                                        </p:tgtEl>
                                        <p:attrNameLst>
                                          <p:attrName>ppt_x</p:attrName>
                                          <p:attrName>ppt_y</p:attrName>
                                        </p:attrNameLst>
                                      </p:cBhvr>
                                      <p:rCtr x="-31632" y="-23"/>
                                    </p:animMotion>
                                  </p:childTnLst>
                                </p:cTn>
                              </p:par>
                              <p:par>
                                <p:cTn id="42" presetID="1" presetClass="entr" presetSubtype="0" fill="hold" nodeType="withEffect">
                                  <p:stCondLst>
                                    <p:cond delay="0"/>
                                  </p:stCondLst>
                                  <p:childTnLst>
                                    <p:set>
                                      <p:cBhvr>
                                        <p:cTn id="43" dur="1" fill="hold">
                                          <p:stCondLst>
                                            <p:cond delay="0"/>
                                          </p:stCondLst>
                                        </p:cTn>
                                        <p:tgtEl>
                                          <p:spTgt spid="66"/>
                                        </p:tgtEl>
                                        <p:attrNameLst>
                                          <p:attrName>style.visibility</p:attrName>
                                        </p:attrNameLst>
                                      </p:cBhvr>
                                      <p:to>
                                        <p:strVal val="visible"/>
                                      </p:to>
                                    </p:set>
                                  </p:childTnLst>
                                </p:cTn>
                              </p:par>
                              <p:par>
                                <p:cTn id="44" presetID="42" presetClass="path" presetSubtype="0" accel="50000" decel="50000" fill="hold" nodeType="withEffect">
                                  <p:stCondLst>
                                    <p:cond delay="0"/>
                                  </p:stCondLst>
                                  <p:childTnLst>
                                    <p:animMotion origin="layout" path="M 4.44444E-6 -5.55112E-17 L -0.41789 0.00069 " pathEditMode="relative" rAng="0" ptsTypes="AA">
                                      <p:cBhvr>
                                        <p:cTn id="45" dur="2000" fill="hold"/>
                                        <p:tgtEl>
                                          <p:spTgt spid="66"/>
                                        </p:tgtEl>
                                        <p:attrNameLst>
                                          <p:attrName>ppt_x</p:attrName>
                                          <p:attrName>ppt_y</p:attrName>
                                        </p:attrNameLst>
                                      </p:cBhvr>
                                      <p:rCtr x="-20903" y="23"/>
                                    </p:animMotion>
                                  </p:childTnLst>
                                </p:cTn>
                              </p:par>
                              <p:par>
                                <p:cTn id="46" presetID="1" presetClass="entr" presetSubtype="0" fill="hold" nodeType="withEffect">
                                  <p:stCondLst>
                                    <p:cond delay="0"/>
                                  </p:stCondLst>
                                  <p:childTnLst>
                                    <p:set>
                                      <p:cBhvr>
                                        <p:cTn id="47" dur="1" fill="hold">
                                          <p:stCondLst>
                                            <p:cond delay="0"/>
                                          </p:stCondLst>
                                        </p:cTn>
                                        <p:tgtEl>
                                          <p:spTgt spid="67"/>
                                        </p:tgtEl>
                                        <p:attrNameLst>
                                          <p:attrName>style.visibility</p:attrName>
                                        </p:attrNameLst>
                                      </p:cBhvr>
                                      <p:to>
                                        <p:strVal val="visible"/>
                                      </p:to>
                                    </p:set>
                                  </p:childTnLst>
                                </p:cTn>
                              </p:par>
                              <p:par>
                                <p:cTn id="48" presetID="42" presetClass="path" presetSubtype="0" accel="50000" decel="50000" fill="hold" nodeType="withEffect">
                                  <p:stCondLst>
                                    <p:cond delay="0"/>
                                  </p:stCondLst>
                                  <p:childTnLst>
                                    <p:animMotion origin="layout" path="M -1.66667E-6 2.96296E-6 L -0.19878 0.00162 " pathEditMode="relative" rAng="0" ptsTypes="AA">
                                      <p:cBhvr>
                                        <p:cTn id="49" dur="2000" fill="hold"/>
                                        <p:tgtEl>
                                          <p:spTgt spid="67"/>
                                        </p:tgtEl>
                                        <p:attrNameLst>
                                          <p:attrName>ppt_x</p:attrName>
                                          <p:attrName>ppt_y</p:attrName>
                                        </p:attrNameLst>
                                      </p:cBhvr>
                                      <p:rCtr x="-9948" y="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Writing to a Wireless Line</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44</a:t>
            </a:fld>
            <a:endParaRPr lang="en-US" noProof="1"/>
          </a:p>
        </p:txBody>
      </p:sp>
      <p:sp>
        <p:nvSpPr>
          <p:cNvPr id="7" name="Rectangle 6">
            <a:extLst>
              <a:ext uri="{FF2B5EF4-FFF2-40B4-BE49-F238E27FC236}">
                <a16:creationId xmlns:a16="http://schemas.microsoft.com/office/drawing/2014/main" id="{EE07A1E9-A93E-4B5F-B1E0-8EAC93C5C6E6}"/>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E0767B00-5F9D-4928-8D04-C604CD5640D5}"/>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E10AAF7F-BB3C-44EC-BFFA-E24111854AF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419BE1E0-6DB6-4C65-B556-2650690B2B6E}"/>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A49DB0AB-8371-48EF-AB26-E90E93D0385C}"/>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66B3760-F7D7-4E14-BA9E-A2430F0790A0}"/>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244F46E4-E279-42BB-BA36-9A37080A8E5D}"/>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7B971184-EFA3-4989-8C8B-811081149E4E}"/>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A2436F61-3712-4E07-B5BD-034ECF187ABF}"/>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414C2A8-5B83-4F03-AEA6-BFFF1AF2DF93}"/>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C94C97C-2B90-4787-BE9D-B891E24F1BCF}"/>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1DF7B94-3BF9-416C-94A3-8A0813C0762B}"/>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7EC4E631-5892-4D8E-BFB0-67D041405D2D}"/>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AEB39A09-590D-417F-8F7A-13DE0B674AB9}"/>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2" name="TextBox 21">
            <a:extLst>
              <a:ext uri="{FF2B5EF4-FFF2-40B4-BE49-F238E27FC236}">
                <a16:creationId xmlns:a16="http://schemas.microsoft.com/office/drawing/2014/main" id="{EF1BE7C3-6B4E-4647-98E9-23EC5B3BC190}"/>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3" name="TextBox 22">
            <a:extLst>
              <a:ext uri="{FF2B5EF4-FFF2-40B4-BE49-F238E27FC236}">
                <a16:creationId xmlns:a16="http://schemas.microsoft.com/office/drawing/2014/main" id="{E92E99A2-647F-409C-BA17-DF8C75A46347}"/>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a:t>Wireless</a:t>
            </a:r>
          </a:p>
        </p:txBody>
      </p:sp>
      <p:sp>
        <p:nvSpPr>
          <p:cNvPr id="24" name="Rectangle 23">
            <a:extLst>
              <a:ext uri="{FF2B5EF4-FFF2-40B4-BE49-F238E27FC236}">
                <a16:creationId xmlns:a16="http://schemas.microsoft.com/office/drawing/2014/main" id="{9FB7C9C1-FE8E-4243-A735-8AA03FAA9A9B}"/>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9</a:t>
            </a:r>
          </a:p>
        </p:txBody>
      </p:sp>
      <p:sp>
        <p:nvSpPr>
          <p:cNvPr id="25" name="TextBox 24">
            <a:extLst>
              <a:ext uri="{FF2B5EF4-FFF2-40B4-BE49-F238E27FC236}">
                <a16:creationId xmlns:a16="http://schemas.microsoft.com/office/drawing/2014/main" id="{857A6114-8D15-4C34-8721-67B8F4675444}"/>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26" name="Straight Connector 25">
            <a:extLst>
              <a:ext uri="{FF2B5EF4-FFF2-40B4-BE49-F238E27FC236}">
                <a16:creationId xmlns:a16="http://schemas.microsoft.com/office/drawing/2014/main" id="{2B049914-5E08-4B01-B1B0-179A99CBBC7C}"/>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0E7E45A9-CECB-4337-B387-CF5D66F778DD}"/>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28" name="Rectangle 27">
            <a:extLst>
              <a:ext uri="{FF2B5EF4-FFF2-40B4-BE49-F238E27FC236}">
                <a16:creationId xmlns:a16="http://schemas.microsoft.com/office/drawing/2014/main" id="{F4C6FD9A-265A-40B4-B837-2A362FFD80B8}"/>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29" name="Rectangle: Rounded Corners 28">
            <a:extLst>
              <a:ext uri="{FF2B5EF4-FFF2-40B4-BE49-F238E27FC236}">
                <a16:creationId xmlns:a16="http://schemas.microsoft.com/office/drawing/2014/main" id="{ED72AF52-734F-408E-B620-AE38485A520B}"/>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0" name="Isosceles Triangle 29">
            <a:extLst>
              <a:ext uri="{FF2B5EF4-FFF2-40B4-BE49-F238E27FC236}">
                <a16:creationId xmlns:a16="http://schemas.microsoft.com/office/drawing/2014/main" id="{FA807925-0C13-49CB-8528-592CE427E04F}"/>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1" name="Connector: Elbow 30">
            <a:extLst>
              <a:ext uri="{FF2B5EF4-FFF2-40B4-BE49-F238E27FC236}">
                <a16:creationId xmlns:a16="http://schemas.microsoft.com/office/drawing/2014/main" id="{0B8361F4-EEE9-450B-AA47-01FD10340045}"/>
              </a:ext>
            </a:extLst>
          </p:cNvPr>
          <p:cNvCxnSpPr>
            <a:cxnSpLocks/>
            <a:stCxn id="30" idx="0"/>
            <a:endCxn id="28"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22472C1-1029-4682-A4C9-AB4EF99E4B1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6266035-91FB-4579-8601-247ECCEEF26C}"/>
              </a:ext>
            </a:extLst>
          </p:cNvPr>
          <p:cNvCxnSpPr>
            <a:cxnSpLocks/>
            <a:stCxn id="29"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C6689851-E65B-4E8D-9776-E27020300C44}"/>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5" name="Rectangle: Rounded Corners 34">
            <a:extLst>
              <a:ext uri="{FF2B5EF4-FFF2-40B4-BE49-F238E27FC236}">
                <a16:creationId xmlns:a16="http://schemas.microsoft.com/office/drawing/2014/main" id="{57C1A579-5219-49C1-8EB8-FA088B5CCFBD}"/>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36" name="Isosceles Triangle 35">
            <a:extLst>
              <a:ext uri="{FF2B5EF4-FFF2-40B4-BE49-F238E27FC236}">
                <a16:creationId xmlns:a16="http://schemas.microsoft.com/office/drawing/2014/main" id="{C4478A39-F931-4240-B161-80FD37E7E207}"/>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7" name="Connector: Elbow 36">
            <a:extLst>
              <a:ext uri="{FF2B5EF4-FFF2-40B4-BE49-F238E27FC236}">
                <a16:creationId xmlns:a16="http://schemas.microsoft.com/office/drawing/2014/main" id="{5C4FC62B-5863-4616-AC22-03A49E8733F4}"/>
              </a:ext>
            </a:extLst>
          </p:cNvPr>
          <p:cNvCxnSpPr>
            <a:cxnSpLocks/>
            <a:stCxn id="36" idx="0"/>
            <a:endCxn id="34"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A699E95-B1CA-4DFB-AE1D-840C9B56F430}"/>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C4D3B22-67B6-4C56-8813-45FBF25FE700}"/>
              </a:ext>
            </a:extLst>
          </p:cNvPr>
          <p:cNvCxnSpPr>
            <a:cxnSpLocks/>
            <a:stCxn id="35"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DAE63FBB-CFC1-4D8A-9831-89A38F7D4C9A}"/>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1" name="Rectangle: Rounded Corners 40">
            <a:extLst>
              <a:ext uri="{FF2B5EF4-FFF2-40B4-BE49-F238E27FC236}">
                <a16:creationId xmlns:a16="http://schemas.microsoft.com/office/drawing/2014/main" id="{578587D0-8AD1-4C57-9F0A-019F361CED34}"/>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2" name="Isosceles Triangle 41">
            <a:extLst>
              <a:ext uri="{FF2B5EF4-FFF2-40B4-BE49-F238E27FC236}">
                <a16:creationId xmlns:a16="http://schemas.microsoft.com/office/drawing/2014/main" id="{8554E68B-D8FE-4CFC-BA65-6743DF1318C1}"/>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3" name="Connector: Elbow 42">
            <a:extLst>
              <a:ext uri="{FF2B5EF4-FFF2-40B4-BE49-F238E27FC236}">
                <a16:creationId xmlns:a16="http://schemas.microsoft.com/office/drawing/2014/main" id="{56EBC1FF-3E76-4707-86B4-4C8B6BD680D4}"/>
              </a:ext>
            </a:extLst>
          </p:cNvPr>
          <p:cNvCxnSpPr>
            <a:cxnSpLocks/>
            <a:stCxn id="42" idx="0"/>
            <a:endCxn id="40"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6CFA03F-217D-4677-9047-E6471990434E}"/>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4318E3B-7F1F-4722-9433-7180392D4957}"/>
              </a:ext>
            </a:extLst>
          </p:cNvPr>
          <p:cNvCxnSpPr>
            <a:cxnSpLocks/>
            <a:stCxn id="41"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E7AC3EF6-95BB-49B9-B190-C611E7BBEE7B}"/>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47" name="Straight Connector 46">
            <a:extLst>
              <a:ext uri="{FF2B5EF4-FFF2-40B4-BE49-F238E27FC236}">
                <a16:creationId xmlns:a16="http://schemas.microsoft.com/office/drawing/2014/main" id="{3DC07876-E4CB-4B22-A061-41E3BC0ADC08}"/>
              </a:ext>
            </a:extLst>
          </p:cNvPr>
          <p:cNvCxnSpPr>
            <a:cxnSpLocks/>
            <a:endCxn id="46"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E8F71BC-7EF6-4328-9876-88CEE2B08E7E}"/>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257BA4F0-3547-46D4-943B-0134C1570BE1}"/>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0" name="Straight Connector 49">
            <a:extLst>
              <a:ext uri="{FF2B5EF4-FFF2-40B4-BE49-F238E27FC236}">
                <a16:creationId xmlns:a16="http://schemas.microsoft.com/office/drawing/2014/main" id="{2576156D-7B5D-43D5-AA62-7A8D1CD06D97}"/>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93C8B547-939A-44B8-98BF-0E017FC6CDA2}"/>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2" name="Straight Connector 51">
            <a:extLst>
              <a:ext uri="{FF2B5EF4-FFF2-40B4-BE49-F238E27FC236}">
                <a16:creationId xmlns:a16="http://schemas.microsoft.com/office/drawing/2014/main" id="{97E12DD8-49C7-496B-A6F3-653B38391FDD}"/>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E7B96213-636A-4FDB-AD8D-5CEC8719E27C}"/>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4" name="Straight Connector 53">
            <a:extLst>
              <a:ext uri="{FF2B5EF4-FFF2-40B4-BE49-F238E27FC236}">
                <a16:creationId xmlns:a16="http://schemas.microsoft.com/office/drawing/2014/main" id="{DB4B5B13-5837-446A-B2F2-56A11D67F792}"/>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B36BB73E-E3D3-408E-A6D3-7FCA27E01F68}"/>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6" name="Straight Connector 55">
            <a:extLst>
              <a:ext uri="{FF2B5EF4-FFF2-40B4-BE49-F238E27FC236}">
                <a16:creationId xmlns:a16="http://schemas.microsoft.com/office/drawing/2014/main" id="{17838A1F-84BE-4F01-84E7-B1E6D045CD22}"/>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21A7EB9B-D371-4E45-9DA1-C8F054FC584A}"/>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58" name="Rectangle 57">
            <a:extLst>
              <a:ext uri="{FF2B5EF4-FFF2-40B4-BE49-F238E27FC236}">
                <a16:creationId xmlns:a16="http://schemas.microsoft.com/office/drawing/2014/main" id="{4CA7F57B-1309-49D9-AA05-4EAF1478E64F}"/>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59" name="Rectangle 58">
            <a:extLst>
              <a:ext uri="{FF2B5EF4-FFF2-40B4-BE49-F238E27FC236}">
                <a16:creationId xmlns:a16="http://schemas.microsoft.com/office/drawing/2014/main" id="{5CBC5C4F-EDAE-4B73-A03C-BE3E7F592E01}"/>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0" name="Rectangle 59">
            <a:extLst>
              <a:ext uri="{FF2B5EF4-FFF2-40B4-BE49-F238E27FC236}">
                <a16:creationId xmlns:a16="http://schemas.microsoft.com/office/drawing/2014/main" id="{0144501D-AB02-41FE-AB89-D659F2ADD461}"/>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Wireless</a:t>
            </a:r>
          </a:p>
        </p:txBody>
      </p:sp>
      <p:sp>
        <p:nvSpPr>
          <p:cNvPr id="61" name="TextBox 60">
            <a:extLst>
              <a:ext uri="{FF2B5EF4-FFF2-40B4-BE49-F238E27FC236}">
                <a16:creationId xmlns:a16="http://schemas.microsoft.com/office/drawing/2014/main" id="{21AF3905-0D39-4A6B-9092-712C676C202C}"/>
              </a:ext>
            </a:extLst>
          </p:cNvPr>
          <p:cNvSpPr txBox="1"/>
          <p:nvPr/>
        </p:nvSpPr>
        <p:spPr>
          <a:xfrm>
            <a:off x="6747557" y="4328643"/>
            <a:ext cx="1391921" cy="369332"/>
          </a:xfrm>
          <a:prstGeom prst="rect">
            <a:avLst/>
          </a:prstGeom>
          <a:noFill/>
        </p:spPr>
        <p:txBody>
          <a:bodyPr wrap="square" rtlCol="0">
            <a:spAutoFit/>
          </a:bodyPr>
          <a:lstStyle/>
          <a:p>
            <a:pPr algn="ctr"/>
            <a:r>
              <a:rPr lang="en-US" b="1" i="1" dirty="0"/>
              <a:t>Write x</a:t>
            </a:r>
          </a:p>
        </p:txBody>
      </p:sp>
      <p:sp>
        <p:nvSpPr>
          <p:cNvPr id="62" name="Oval 61">
            <a:extLst>
              <a:ext uri="{FF2B5EF4-FFF2-40B4-BE49-F238E27FC236}">
                <a16:creationId xmlns:a16="http://schemas.microsoft.com/office/drawing/2014/main" id="{3165219E-C65E-42A9-8418-90E1CA93CD99}"/>
              </a:ext>
            </a:extLst>
          </p:cNvPr>
          <p:cNvSpPr/>
          <p:nvPr/>
        </p:nvSpPr>
        <p:spPr>
          <a:xfrm>
            <a:off x="2758609" y="1307018"/>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63" name="Oval 62">
            <a:extLst>
              <a:ext uri="{FF2B5EF4-FFF2-40B4-BE49-F238E27FC236}">
                <a16:creationId xmlns:a16="http://schemas.microsoft.com/office/drawing/2014/main" id="{6E5CB6CF-6A3B-4410-88F3-7B2838A98800}"/>
              </a:ext>
            </a:extLst>
          </p:cNvPr>
          <p:cNvSpPr/>
          <p:nvPr/>
        </p:nvSpPr>
        <p:spPr>
          <a:xfrm>
            <a:off x="495079" y="3048124"/>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64" name="Oval 63">
            <a:extLst>
              <a:ext uri="{FF2B5EF4-FFF2-40B4-BE49-F238E27FC236}">
                <a16:creationId xmlns:a16="http://schemas.microsoft.com/office/drawing/2014/main" id="{188C3397-3BB0-476A-AE51-8ACB17A5455B}"/>
              </a:ext>
            </a:extLst>
          </p:cNvPr>
          <p:cNvSpPr/>
          <p:nvPr/>
        </p:nvSpPr>
        <p:spPr>
          <a:xfrm>
            <a:off x="4508271" y="307806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65" name="Oval 64">
            <a:extLst>
              <a:ext uri="{FF2B5EF4-FFF2-40B4-BE49-F238E27FC236}">
                <a16:creationId xmlns:a16="http://schemas.microsoft.com/office/drawing/2014/main" id="{353A6D8C-77CA-450C-BD13-73E77A36E1A8}"/>
              </a:ext>
            </a:extLst>
          </p:cNvPr>
          <p:cNvSpPr/>
          <p:nvPr/>
        </p:nvSpPr>
        <p:spPr>
          <a:xfrm>
            <a:off x="6590761" y="305539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67" name="TextBox 66">
            <a:extLst>
              <a:ext uri="{FF2B5EF4-FFF2-40B4-BE49-F238E27FC236}">
                <a16:creationId xmlns:a16="http://schemas.microsoft.com/office/drawing/2014/main" id="{5A40AA69-E0E0-479D-B26C-C56E0EB92F4B}"/>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70" name="TextBox 69">
            <a:extLst>
              <a:ext uri="{FF2B5EF4-FFF2-40B4-BE49-F238E27FC236}">
                <a16:creationId xmlns:a16="http://schemas.microsoft.com/office/drawing/2014/main" id="{A31AB7BB-92B2-4D97-A97C-108F821E8805}"/>
              </a:ext>
            </a:extLst>
          </p:cNvPr>
          <p:cNvSpPr txBox="1"/>
          <p:nvPr/>
        </p:nvSpPr>
        <p:spPr>
          <a:xfrm>
            <a:off x="3932028" y="1086669"/>
            <a:ext cx="567291" cy="369332"/>
          </a:xfrm>
          <a:prstGeom prst="rect">
            <a:avLst/>
          </a:prstGeom>
          <a:noFill/>
        </p:spPr>
        <p:txBody>
          <a:bodyPr wrap="square" rtlCol="0">
            <a:spAutoFit/>
          </a:bodyPr>
          <a:lstStyle/>
          <a:p>
            <a:pPr algn="ctr"/>
            <a:r>
              <a:rPr lang="en-US" b="1" dirty="0">
                <a:solidFill>
                  <a:srgbClr val="BFBFBF"/>
                </a:solidFill>
              </a:rPr>
              <a:t>P</a:t>
            </a:r>
            <a:r>
              <a:rPr lang="en-US" b="1" dirty="0"/>
              <a:t>/C</a:t>
            </a:r>
          </a:p>
        </p:txBody>
      </p:sp>
      <p:sp>
        <p:nvSpPr>
          <p:cNvPr id="71" name="Rectangle 70">
            <a:extLst>
              <a:ext uri="{FF2B5EF4-FFF2-40B4-BE49-F238E27FC236}">
                <a16:creationId xmlns:a16="http://schemas.microsoft.com/office/drawing/2014/main" id="{A7CBF1EA-C01E-4F4F-ADAA-5E3D7E785BA2}"/>
              </a:ext>
            </a:extLst>
          </p:cNvPr>
          <p:cNvSpPr/>
          <p:nvPr/>
        </p:nvSpPr>
        <p:spPr>
          <a:xfrm>
            <a:off x="4050036" y="1477180"/>
            <a:ext cx="330368" cy="187940"/>
          </a:xfrm>
          <a:prstGeom prst="rect">
            <a:avLst/>
          </a:prstGeom>
          <a:solidFill>
            <a:srgbClr val="D9D9D9"/>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Tree>
    <p:extLst>
      <p:ext uri="{BB962C8B-B14F-4D97-AF65-F5344CB8AC3E}">
        <p14:creationId xmlns:p14="http://schemas.microsoft.com/office/powerpoint/2010/main" val="348491523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Adding a New Sharer</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45</a:t>
            </a:fld>
            <a:endParaRPr lang="en-US" noProof="1"/>
          </a:p>
        </p:txBody>
      </p:sp>
      <p:sp>
        <p:nvSpPr>
          <p:cNvPr id="7" name="Rectangle 6">
            <a:extLst>
              <a:ext uri="{FF2B5EF4-FFF2-40B4-BE49-F238E27FC236}">
                <a16:creationId xmlns:a16="http://schemas.microsoft.com/office/drawing/2014/main" id="{80923B41-A300-43BA-A5A3-8C51E55E4700}"/>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5E73F7C4-5279-48E6-81C8-E41047BC4C9D}"/>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81B8A5BE-D583-49C9-BCDD-3E4F9D49AF9C}"/>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93C24AAF-A2B6-461D-B5C6-2E07B26DBAF6}"/>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78F61DAF-243C-45B4-8D35-4BEF220D9185}"/>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D70B966D-96AC-4533-A3C9-9311B94B38EE}"/>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46E95FF0-2C6E-40D0-9F9B-06A9EF0C01CE}"/>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E3B2E29D-47F4-46DA-8176-4F781A429D28}"/>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4674766D-E993-4636-8EF5-FB9104DF5935}"/>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D6C47DA-37BA-4254-8E99-0B4807AD1A27}"/>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831CB65-A912-45C3-B13B-A7339392070F}"/>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29D61C6-5C19-43AC-80ED-E455AE40A918}"/>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C0EEB34-E1B1-4E18-92CE-20C67AA24EDF}"/>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BAF175BA-9A57-492E-9EE1-3ACE4FBBBAB9}"/>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3" name="TextBox 22">
            <a:extLst>
              <a:ext uri="{FF2B5EF4-FFF2-40B4-BE49-F238E27FC236}">
                <a16:creationId xmlns:a16="http://schemas.microsoft.com/office/drawing/2014/main" id="{F81F0348-65D2-4865-B879-CF3F535A32BF}"/>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4" name="TextBox 23">
            <a:extLst>
              <a:ext uri="{FF2B5EF4-FFF2-40B4-BE49-F238E27FC236}">
                <a16:creationId xmlns:a16="http://schemas.microsoft.com/office/drawing/2014/main" id="{3420E307-934A-48C5-94A1-A1DB49A8377C}"/>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a:t>Wireless</a:t>
            </a:r>
          </a:p>
        </p:txBody>
      </p:sp>
      <p:sp>
        <p:nvSpPr>
          <p:cNvPr id="25" name="Rectangle 24">
            <a:extLst>
              <a:ext uri="{FF2B5EF4-FFF2-40B4-BE49-F238E27FC236}">
                <a16:creationId xmlns:a16="http://schemas.microsoft.com/office/drawing/2014/main" id="{639E8B48-B542-485C-81CE-C0993B9CD4BF}"/>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9</a:t>
            </a:r>
          </a:p>
        </p:txBody>
      </p:sp>
      <p:sp>
        <p:nvSpPr>
          <p:cNvPr id="26" name="TextBox 25">
            <a:extLst>
              <a:ext uri="{FF2B5EF4-FFF2-40B4-BE49-F238E27FC236}">
                <a16:creationId xmlns:a16="http://schemas.microsoft.com/office/drawing/2014/main" id="{16657918-AB42-49D6-BD6C-9D3B8B7CAD8A}"/>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27" name="Straight Connector 26">
            <a:extLst>
              <a:ext uri="{FF2B5EF4-FFF2-40B4-BE49-F238E27FC236}">
                <a16:creationId xmlns:a16="http://schemas.microsoft.com/office/drawing/2014/main" id="{9139F2E8-ACCD-4684-B6A1-46B897288731}"/>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6B285871-AE39-41B2-8A49-22B7B2CBCF5E}"/>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29" name="Rectangle 28">
            <a:extLst>
              <a:ext uri="{FF2B5EF4-FFF2-40B4-BE49-F238E27FC236}">
                <a16:creationId xmlns:a16="http://schemas.microsoft.com/office/drawing/2014/main" id="{F475574B-5B43-41B4-9F5E-04DC05E99EEF}"/>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0" name="Rectangle: Rounded Corners 29">
            <a:extLst>
              <a:ext uri="{FF2B5EF4-FFF2-40B4-BE49-F238E27FC236}">
                <a16:creationId xmlns:a16="http://schemas.microsoft.com/office/drawing/2014/main" id="{0D7A3B7A-E062-438E-8B38-FC53F048E4E4}"/>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1" name="Isosceles Triangle 30">
            <a:extLst>
              <a:ext uri="{FF2B5EF4-FFF2-40B4-BE49-F238E27FC236}">
                <a16:creationId xmlns:a16="http://schemas.microsoft.com/office/drawing/2014/main" id="{98EE6300-6A9B-4492-8220-686B36D98F29}"/>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2" name="Connector: Elbow 31">
            <a:extLst>
              <a:ext uri="{FF2B5EF4-FFF2-40B4-BE49-F238E27FC236}">
                <a16:creationId xmlns:a16="http://schemas.microsoft.com/office/drawing/2014/main" id="{99B0C6C0-293B-45CE-A7D9-4F3E9DB8876D}"/>
              </a:ext>
            </a:extLst>
          </p:cNvPr>
          <p:cNvCxnSpPr>
            <a:cxnSpLocks/>
            <a:stCxn id="31" idx="0"/>
            <a:endCxn id="29"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409D5743-27E3-470D-A9B9-123814AC406E}"/>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0E70291-3EA1-4A14-98AB-A3BA8D33BC47}"/>
              </a:ext>
            </a:extLst>
          </p:cNvPr>
          <p:cNvCxnSpPr>
            <a:cxnSpLocks/>
            <a:stCxn id="30"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9A1B861E-F562-46C3-B3DB-4D551F8677F9}"/>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6" name="Rectangle: Rounded Corners 35">
            <a:extLst>
              <a:ext uri="{FF2B5EF4-FFF2-40B4-BE49-F238E27FC236}">
                <a16:creationId xmlns:a16="http://schemas.microsoft.com/office/drawing/2014/main" id="{6B69846B-018F-4AD0-BFB7-731741E464D0}"/>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37" name="Isosceles Triangle 36">
            <a:extLst>
              <a:ext uri="{FF2B5EF4-FFF2-40B4-BE49-F238E27FC236}">
                <a16:creationId xmlns:a16="http://schemas.microsoft.com/office/drawing/2014/main" id="{A0A55BB9-8938-4061-96F0-D54420E89FFA}"/>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8" name="Connector: Elbow 37">
            <a:extLst>
              <a:ext uri="{FF2B5EF4-FFF2-40B4-BE49-F238E27FC236}">
                <a16:creationId xmlns:a16="http://schemas.microsoft.com/office/drawing/2014/main" id="{7BD8ACCE-851A-4893-8AF1-300113DAE865}"/>
              </a:ext>
            </a:extLst>
          </p:cNvPr>
          <p:cNvCxnSpPr>
            <a:cxnSpLocks/>
            <a:stCxn id="37" idx="0"/>
            <a:endCxn id="35"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16F5008-54F0-4A84-B5F3-0642E528E44A}"/>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0537488-DDD7-4BCE-8C7D-7948065FFEBC}"/>
              </a:ext>
            </a:extLst>
          </p:cNvPr>
          <p:cNvCxnSpPr>
            <a:cxnSpLocks/>
            <a:stCxn id="36"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02AE4D82-A383-4468-B286-F6041079AD80}"/>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2" name="Rectangle: Rounded Corners 41">
            <a:extLst>
              <a:ext uri="{FF2B5EF4-FFF2-40B4-BE49-F238E27FC236}">
                <a16:creationId xmlns:a16="http://schemas.microsoft.com/office/drawing/2014/main" id="{484790A0-EE51-4035-8C3F-CDA2AC051CB0}"/>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3" name="Isosceles Triangle 42">
            <a:extLst>
              <a:ext uri="{FF2B5EF4-FFF2-40B4-BE49-F238E27FC236}">
                <a16:creationId xmlns:a16="http://schemas.microsoft.com/office/drawing/2014/main" id="{49DE007F-D25D-4E6E-A014-CBF430055E3C}"/>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4" name="Connector: Elbow 43">
            <a:extLst>
              <a:ext uri="{FF2B5EF4-FFF2-40B4-BE49-F238E27FC236}">
                <a16:creationId xmlns:a16="http://schemas.microsoft.com/office/drawing/2014/main" id="{7FA5D75A-7C2E-43BA-AF7D-B1309BB3AE51}"/>
              </a:ext>
            </a:extLst>
          </p:cNvPr>
          <p:cNvCxnSpPr>
            <a:cxnSpLocks/>
            <a:stCxn id="43" idx="0"/>
            <a:endCxn id="41"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943A6F09-12EA-4A2C-BA9E-A04CFFE1F431}"/>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24DD735-3B21-4E74-9B7E-447186F21D53}"/>
              </a:ext>
            </a:extLst>
          </p:cNvPr>
          <p:cNvCxnSpPr>
            <a:cxnSpLocks/>
            <a:stCxn id="42"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EF8AAC69-C71D-4CF5-B2DE-6E32D98C31C3}"/>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48" name="Straight Connector 47">
            <a:extLst>
              <a:ext uri="{FF2B5EF4-FFF2-40B4-BE49-F238E27FC236}">
                <a16:creationId xmlns:a16="http://schemas.microsoft.com/office/drawing/2014/main" id="{16C9B1E4-9ACE-493B-8F59-83995FEF441A}"/>
              </a:ext>
            </a:extLst>
          </p:cNvPr>
          <p:cNvCxnSpPr>
            <a:cxnSpLocks/>
            <a:endCxn id="47"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D9D2B59-EE5C-4F9A-AD05-D33E0EAFE5A3}"/>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3987BF6D-9952-4630-95CB-9D4FD7916150}"/>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1" name="Straight Connector 50">
            <a:extLst>
              <a:ext uri="{FF2B5EF4-FFF2-40B4-BE49-F238E27FC236}">
                <a16:creationId xmlns:a16="http://schemas.microsoft.com/office/drawing/2014/main" id="{76C41165-14B4-401F-9719-575734A6E631}"/>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26E15FE4-2EA2-4361-8D4A-AE1ED8168088}"/>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3" name="Straight Connector 52">
            <a:extLst>
              <a:ext uri="{FF2B5EF4-FFF2-40B4-BE49-F238E27FC236}">
                <a16:creationId xmlns:a16="http://schemas.microsoft.com/office/drawing/2014/main" id="{28F6C98B-0659-4968-BF99-B1871D7B1B15}"/>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E2CD1098-9DA7-4420-9659-3EC32458AD38}"/>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5" name="Straight Connector 54">
            <a:extLst>
              <a:ext uri="{FF2B5EF4-FFF2-40B4-BE49-F238E27FC236}">
                <a16:creationId xmlns:a16="http://schemas.microsoft.com/office/drawing/2014/main" id="{41570E21-0554-47C8-9A4E-6DB7AF820997}"/>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5B0921E3-CE14-48D2-A635-008F14037A45}"/>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7" name="Straight Connector 56">
            <a:extLst>
              <a:ext uri="{FF2B5EF4-FFF2-40B4-BE49-F238E27FC236}">
                <a16:creationId xmlns:a16="http://schemas.microsoft.com/office/drawing/2014/main" id="{09364265-7B9D-480D-8F3E-43AFAFC393AB}"/>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91D05358-B5EE-4F4B-A680-6E58BB9D2B41}"/>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59" name="Rectangle 58">
            <a:extLst>
              <a:ext uri="{FF2B5EF4-FFF2-40B4-BE49-F238E27FC236}">
                <a16:creationId xmlns:a16="http://schemas.microsoft.com/office/drawing/2014/main" id="{2D8E542D-A631-43D3-A72A-08F37DC16772}"/>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Not present</a:t>
            </a:r>
          </a:p>
        </p:txBody>
      </p:sp>
      <p:sp>
        <p:nvSpPr>
          <p:cNvPr id="60" name="Rectangle 59">
            <a:extLst>
              <a:ext uri="{FF2B5EF4-FFF2-40B4-BE49-F238E27FC236}">
                <a16:creationId xmlns:a16="http://schemas.microsoft.com/office/drawing/2014/main" id="{D3FD460D-ACF5-40A3-9F79-E3D7711C51FD}"/>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1" name="Rectangle 60">
            <a:extLst>
              <a:ext uri="{FF2B5EF4-FFF2-40B4-BE49-F238E27FC236}">
                <a16:creationId xmlns:a16="http://schemas.microsoft.com/office/drawing/2014/main" id="{FC620604-9105-4F2A-843F-9094C991836B}"/>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Wireless</a:t>
            </a:r>
          </a:p>
        </p:txBody>
      </p:sp>
      <p:sp>
        <p:nvSpPr>
          <p:cNvPr id="62" name="TextBox 61">
            <a:extLst>
              <a:ext uri="{FF2B5EF4-FFF2-40B4-BE49-F238E27FC236}">
                <a16:creationId xmlns:a16="http://schemas.microsoft.com/office/drawing/2014/main" id="{5D388ED5-BF38-4225-AD2D-DF03843DEC6C}"/>
              </a:ext>
            </a:extLst>
          </p:cNvPr>
          <p:cNvSpPr txBox="1"/>
          <p:nvPr/>
        </p:nvSpPr>
        <p:spPr>
          <a:xfrm>
            <a:off x="2716320" y="4328643"/>
            <a:ext cx="1391921" cy="369332"/>
          </a:xfrm>
          <a:prstGeom prst="rect">
            <a:avLst/>
          </a:prstGeom>
          <a:noFill/>
        </p:spPr>
        <p:txBody>
          <a:bodyPr wrap="square" rtlCol="0">
            <a:spAutoFit/>
          </a:bodyPr>
          <a:lstStyle/>
          <a:p>
            <a:pPr algn="ctr"/>
            <a:r>
              <a:rPr lang="en-US" b="1" i="1" dirty="0"/>
              <a:t>Read x</a:t>
            </a:r>
          </a:p>
        </p:txBody>
      </p:sp>
      <p:cxnSp>
        <p:nvCxnSpPr>
          <p:cNvPr id="63" name="Connector: Curved 62">
            <a:extLst>
              <a:ext uri="{FF2B5EF4-FFF2-40B4-BE49-F238E27FC236}">
                <a16:creationId xmlns:a16="http://schemas.microsoft.com/office/drawing/2014/main" id="{5AA61EBA-F294-47BB-9A2A-594EA260D961}"/>
              </a:ext>
            </a:extLst>
          </p:cNvPr>
          <p:cNvCxnSpPr>
            <a:cxnSpLocks/>
            <a:stCxn id="30" idx="1"/>
            <a:endCxn id="29" idx="1"/>
          </p:cNvCxnSpPr>
          <p:nvPr/>
        </p:nvCxnSpPr>
        <p:spPr>
          <a:xfrm rot="10800000">
            <a:off x="2708832" y="3538943"/>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30B436E3-A951-4137-AAEB-67806814BEF5}"/>
              </a:ext>
            </a:extLst>
          </p:cNvPr>
          <p:cNvSpPr/>
          <p:nvPr/>
        </p:nvSpPr>
        <p:spPr>
          <a:xfrm>
            <a:off x="2384099" y="376522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sp>
        <p:nvSpPr>
          <p:cNvPr id="65" name="TextBox 64">
            <a:extLst>
              <a:ext uri="{FF2B5EF4-FFF2-40B4-BE49-F238E27FC236}">
                <a16:creationId xmlns:a16="http://schemas.microsoft.com/office/drawing/2014/main" id="{53996A3B-450B-42AA-A5E1-3B15ED4166CA}"/>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68" name="TextBox 67">
            <a:extLst>
              <a:ext uri="{FF2B5EF4-FFF2-40B4-BE49-F238E27FC236}">
                <a16:creationId xmlns:a16="http://schemas.microsoft.com/office/drawing/2014/main" id="{486D4E07-86C6-4192-8D4E-EA2FFEE2799A}"/>
              </a:ext>
            </a:extLst>
          </p:cNvPr>
          <p:cNvSpPr txBox="1"/>
          <p:nvPr/>
        </p:nvSpPr>
        <p:spPr>
          <a:xfrm>
            <a:off x="3932028" y="1086669"/>
            <a:ext cx="567291" cy="369332"/>
          </a:xfrm>
          <a:prstGeom prst="rect">
            <a:avLst/>
          </a:prstGeom>
          <a:noFill/>
        </p:spPr>
        <p:txBody>
          <a:bodyPr wrap="square" rtlCol="0">
            <a:spAutoFit/>
          </a:bodyPr>
          <a:lstStyle/>
          <a:p>
            <a:pPr algn="ctr"/>
            <a:r>
              <a:rPr lang="en-US" b="1" dirty="0">
                <a:solidFill>
                  <a:srgbClr val="BFBFBF"/>
                </a:solidFill>
              </a:rPr>
              <a:t>P</a:t>
            </a:r>
            <a:r>
              <a:rPr lang="en-US" b="1" dirty="0"/>
              <a:t>/C</a:t>
            </a:r>
          </a:p>
        </p:txBody>
      </p:sp>
      <p:sp>
        <p:nvSpPr>
          <p:cNvPr id="69" name="Rectangle 68">
            <a:extLst>
              <a:ext uri="{FF2B5EF4-FFF2-40B4-BE49-F238E27FC236}">
                <a16:creationId xmlns:a16="http://schemas.microsoft.com/office/drawing/2014/main" id="{A500A694-B5B7-4999-B939-2D1741B1B711}"/>
              </a:ext>
            </a:extLst>
          </p:cNvPr>
          <p:cNvSpPr/>
          <p:nvPr/>
        </p:nvSpPr>
        <p:spPr>
          <a:xfrm>
            <a:off x="4050036" y="1477180"/>
            <a:ext cx="330368" cy="187940"/>
          </a:xfrm>
          <a:prstGeom prst="rect">
            <a:avLst/>
          </a:prstGeom>
          <a:solidFill>
            <a:srgbClr val="D9D9D9"/>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Tree>
    <p:extLst>
      <p:ext uri="{BB962C8B-B14F-4D97-AF65-F5344CB8AC3E}">
        <p14:creationId xmlns:p14="http://schemas.microsoft.com/office/powerpoint/2010/main" val="230160627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Adding a New Sharer</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46</a:t>
            </a:fld>
            <a:endParaRPr lang="en-US" noProof="1"/>
          </a:p>
        </p:txBody>
      </p:sp>
      <p:sp>
        <p:nvSpPr>
          <p:cNvPr id="7" name="Rectangle 6">
            <a:extLst>
              <a:ext uri="{FF2B5EF4-FFF2-40B4-BE49-F238E27FC236}">
                <a16:creationId xmlns:a16="http://schemas.microsoft.com/office/drawing/2014/main" id="{0525FA5E-0E9E-40D0-A49C-7EE35277B985}"/>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303D2085-E5B6-4AC5-AECE-9EAD944B03D7}"/>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27EED26B-03E1-4811-8D19-EB747A24B906}"/>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1740F8F5-BA77-460B-9049-C96031D854B5}"/>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179481AD-8CD8-4AF0-ADA9-2A0CC6C28691}"/>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5B9F58F9-799C-4CDA-BC4E-E73E7E03AC79}"/>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6313DB7B-5D04-4209-A0B0-5E97C0B4295E}"/>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595C72AE-1EEA-4125-A4A6-0F1986118647}"/>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6B071CCE-FB71-454E-98CA-A33C223571CA}"/>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ECCDFE3-F0FC-4C9C-898C-F2DDAD72215E}"/>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A4AFF23-79A9-4963-81DA-82DEA614D7F1}"/>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C406AA0-D82A-4D24-94D2-500B8F1CF7E5}"/>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D4118FC-5A4F-4220-ACE8-73EA0AF2110B}"/>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8B87F024-C39A-44F2-8B1E-E6D5DDA98118}"/>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3" name="TextBox 22">
            <a:extLst>
              <a:ext uri="{FF2B5EF4-FFF2-40B4-BE49-F238E27FC236}">
                <a16:creationId xmlns:a16="http://schemas.microsoft.com/office/drawing/2014/main" id="{5FBC86C7-FB90-447E-BEB0-B852FB200F92}"/>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4" name="TextBox 23">
            <a:extLst>
              <a:ext uri="{FF2B5EF4-FFF2-40B4-BE49-F238E27FC236}">
                <a16:creationId xmlns:a16="http://schemas.microsoft.com/office/drawing/2014/main" id="{C5BC16E6-0708-4F1E-ACB2-EEB03C7EEBDC}"/>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a:t>Wireless</a:t>
            </a:r>
          </a:p>
        </p:txBody>
      </p:sp>
      <p:sp>
        <p:nvSpPr>
          <p:cNvPr id="25" name="Rectangle 24">
            <a:extLst>
              <a:ext uri="{FF2B5EF4-FFF2-40B4-BE49-F238E27FC236}">
                <a16:creationId xmlns:a16="http://schemas.microsoft.com/office/drawing/2014/main" id="{62A1BA1E-5F7E-42FB-AF60-1F46C2735D14}"/>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9</a:t>
            </a:r>
          </a:p>
        </p:txBody>
      </p:sp>
      <p:sp>
        <p:nvSpPr>
          <p:cNvPr id="26" name="TextBox 25">
            <a:extLst>
              <a:ext uri="{FF2B5EF4-FFF2-40B4-BE49-F238E27FC236}">
                <a16:creationId xmlns:a16="http://schemas.microsoft.com/office/drawing/2014/main" id="{EE1C4F3A-202E-4135-AC19-770DC3E059CB}"/>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27" name="Straight Connector 26">
            <a:extLst>
              <a:ext uri="{FF2B5EF4-FFF2-40B4-BE49-F238E27FC236}">
                <a16:creationId xmlns:a16="http://schemas.microsoft.com/office/drawing/2014/main" id="{34DA70D5-5169-4B32-9E69-5F23810048DA}"/>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6A3B330A-D88E-48EE-A596-5D050A67E9D3}"/>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29" name="Rectangle 28">
            <a:extLst>
              <a:ext uri="{FF2B5EF4-FFF2-40B4-BE49-F238E27FC236}">
                <a16:creationId xmlns:a16="http://schemas.microsoft.com/office/drawing/2014/main" id="{EBDF51A4-923C-4D8A-B67F-0E8DA91AAD13}"/>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0" name="Rectangle: Rounded Corners 29">
            <a:extLst>
              <a:ext uri="{FF2B5EF4-FFF2-40B4-BE49-F238E27FC236}">
                <a16:creationId xmlns:a16="http://schemas.microsoft.com/office/drawing/2014/main" id="{3668E0F2-363B-457A-8B41-9CE076F7B0FD}"/>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1" name="Isosceles Triangle 30">
            <a:extLst>
              <a:ext uri="{FF2B5EF4-FFF2-40B4-BE49-F238E27FC236}">
                <a16:creationId xmlns:a16="http://schemas.microsoft.com/office/drawing/2014/main" id="{6887B62F-E954-4A30-A2CF-D097BDA8E574}"/>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2" name="Connector: Elbow 31">
            <a:extLst>
              <a:ext uri="{FF2B5EF4-FFF2-40B4-BE49-F238E27FC236}">
                <a16:creationId xmlns:a16="http://schemas.microsoft.com/office/drawing/2014/main" id="{193C2028-D324-47D1-AA2C-7DF8CB26DC4E}"/>
              </a:ext>
            </a:extLst>
          </p:cNvPr>
          <p:cNvCxnSpPr>
            <a:cxnSpLocks/>
            <a:stCxn id="31" idx="0"/>
            <a:endCxn id="29"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6192E9D-D3EF-492C-A57D-2919D4B9CC4F}"/>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AB718A3-CC10-4ECB-99F0-6AD04E4F566A}"/>
              </a:ext>
            </a:extLst>
          </p:cNvPr>
          <p:cNvCxnSpPr>
            <a:cxnSpLocks/>
            <a:stCxn id="30"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9A1B360A-5857-4ECC-9D56-B5BD1D6E8E53}"/>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6" name="Rectangle: Rounded Corners 35">
            <a:extLst>
              <a:ext uri="{FF2B5EF4-FFF2-40B4-BE49-F238E27FC236}">
                <a16:creationId xmlns:a16="http://schemas.microsoft.com/office/drawing/2014/main" id="{008263D3-9383-4D02-B057-3C83C22D6086}"/>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37" name="Isosceles Triangle 36">
            <a:extLst>
              <a:ext uri="{FF2B5EF4-FFF2-40B4-BE49-F238E27FC236}">
                <a16:creationId xmlns:a16="http://schemas.microsoft.com/office/drawing/2014/main" id="{D1C826AF-37A5-48EC-A304-F550AC098DA9}"/>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8" name="Connector: Elbow 37">
            <a:extLst>
              <a:ext uri="{FF2B5EF4-FFF2-40B4-BE49-F238E27FC236}">
                <a16:creationId xmlns:a16="http://schemas.microsoft.com/office/drawing/2014/main" id="{215F4E17-2D2B-4FBB-A270-E1C234F3C77E}"/>
              </a:ext>
            </a:extLst>
          </p:cNvPr>
          <p:cNvCxnSpPr>
            <a:cxnSpLocks/>
            <a:stCxn id="37" idx="0"/>
            <a:endCxn id="35"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8656211-DDBA-478D-B545-7A94E7070C92}"/>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05CCDA8-5C36-4FF2-BD1F-F07FF8864671}"/>
              </a:ext>
            </a:extLst>
          </p:cNvPr>
          <p:cNvCxnSpPr>
            <a:cxnSpLocks/>
            <a:stCxn id="36"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09044359-C282-48A6-BCA6-FCF5D5A0BCA7}"/>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2" name="Rectangle: Rounded Corners 41">
            <a:extLst>
              <a:ext uri="{FF2B5EF4-FFF2-40B4-BE49-F238E27FC236}">
                <a16:creationId xmlns:a16="http://schemas.microsoft.com/office/drawing/2014/main" id="{D544A2C6-3D9A-420E-B100-DEAB392543FC}"/>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3" name="Isosceles Triangle 42">
            <a:extLst>
              <a:ext uri="{FF2B5EF4-FFF2-40B4-BE49-F238E27FC236}">
                <a16:creationId xmlns:a16="http://schemas.microsoft.com/office/drawing/2014/main" id="{20F9A721-A478-42C3-A9F8-4964D8CF5DC0}"/>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4" name="Connector: Elbow 43">
            <a:extLst>
              <a:ext uri="{FF2B5EF4-FFF2-40B4-BE49-F238E27FC236}">
                <a16:creationId xmlns:a16="http://schemas.microsoft.com/office/drawing/2014/main" id="{BBBD08DF-E5D5-48ED-9138-3874633BCFAA}"/>
              </a:ext>
            </a:extLst>
          </p:cNvPr>
          <p:cNvCxnSpPr>
            <a:cxnSpLocks/>
            <a:stCxn id="43" idx="0"/>
            <a:endCxn id="41"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9FEF937-7EC2-4F47-94EF-0360456AB4DD}"/>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251D2BF-1ECF-4A29-910D-337937A42BAF}"/>
              </a:ext>
            </a:extLst>
          </p:cNvPr>
          <p:cNvCxnSpPr>
            <a:cxnSpLocks/>
            <a:stCxn id="42"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77F46476-A734-420C-95DB-5B2EF15536E1}"/>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48" name="Straight Connector 47">
            <a:extLst>
              <a:ext uri="{FF2B5EF4-FFF2-40B4-BE49-F238E27FC236}">
                <a16:creationId xmlns:a16="http://schemas.microsoft.com/office/drawing/2014/main" id="{F69664B5-601F-4893-B58C-C843C109BE7B}"/>
              </a:ext>
            </a:extLst>
          </p:cNvPr>
          <p:cNvCxnSpPr>
            <a:cxnSpLocks/>
            <a:endCxn id="47"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91D28088-88BD-4D64-9403-2BD33F0D0D8E}"/>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5654E721-C4EB-4B5E-851F-29638D71CE54}"/>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1" name="Straight Connector 50">
            <a:extLst>
              <a:ext uri="{FF2B5EF4-FFF2-40B4-BE49-F238E27FC236}">
                <a16:creationId xmlns:a16="http://schemas.microsoft.com/office/drawing/2014/main" id="{1EEA59C4-D351-43E3-8249-246DC08C9855}"/>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CB601BF7-5624-40D6-8CC7-C227B81554EB}"/>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3" name="Straight Connector 52">
            <a:extLst>
              <a:ext uri="{FF2B5EF4-FFF2-40B4-BE49-F238E27FC236}">
                <a16:creationId xmlns:a16="http://schemas.microsoft.com/office/drawing/2014/main" id="{86B56B48-5DF3-42AC-9BDB-8EBCF38643A2}"/>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D81B4BA6-1AFE-4E65-9EC9-BE6D96222512}"/>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5" name="Straight Connector 54">
            <a:extLst>
              <a:ext uri="{FF2B5EF4-FFF2-40B4-BE49-F238E27FC236}">
                <a16:creationId xmlns:a16="http://schemas.microsoft.com/office/drawing/2014/main" id="{7508819E-4D9D-49E9-8982-EA26508B4437}"/>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FAC7F6A2-23FF-4A82-97C1-02483B0799BD}"/>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7" name="Straight Connector 56">
            <a:extLst>
              <a:ext uri="{FF2B5EF4-FFF2-40B4-BE49-F238E27FC236}">
                <a16:creationId xmlns:a16="http://schemas.microsoft.com/office/drawing/2014/main" id="{FF5E49F4-D3FA-4324-9411-5D2E318A8042}"/>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2C450BE7-E1E0-4D29-AE5C-99A7DA8A4BD1}"/>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59" name="Rectangle 58">
            <a:extLst>
              <a:ext uri="{FF2B5EF4-FFF2-40B4-BE49-F238E27FC236}">
                <a16:creationId xmlns:a16="http://schemas.microsoft.com/office/drawing/2014/main" id="{013BD1F7-2117-45E8-814A-9A3E74A73D4A}"/>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a:t>
            </a:r>
            <a:r>
              <a:rPr lang="en-US" sz="1400" i="1" dirty="0" err="1">
                <a:solidFill>
                  <a:schemeClr val="tx1"/>
                </a:solidFill>
              </a:rPr>
              <a:t>Inv→Shared</a:t>
            </a:r>
            <a:endParaRPr lang="en-US" sz="1400" i="1" dirty="0">
              <a:solidFill>
                <a:schemeClr val="tx1"/>
              </a:solidFill>
            </a:endParaRPr>
          </a:p>
        </p:txBody>
      </p:sp>
      <p:sp>
        <p:nvSpPr>
          <p:cNvPr id="60" name="Rectangle 59">
            <a:extLst>
              <a:ext uri="{FF2B5EF4-FFF2-40B4-BE49-F238E27FC236}">
                <a16:creationId xmlns:a16="http://schemas.microsoft.com/office/drawing/2014/main" id="{BE978F5B-3670-4E05-8727-F9D1C39F090A}"/>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1" name="Rectangle 60">
            <a:extLst>
              <a:ext uri="{FF2B5EF4-FFF2-40B4-BE49-F238E27FC236}">
                <a16:creationId xmlns:a16="http://schemas.microsoft.com/office/drawing/2014/main" id="{AC6F7F97-DECF-4186-81F9-BFD84D52CD1C}"/>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Wireless</a:t>
            </a:r>
          </a:p>
        </p:txBody>
      </p:sp>
      <p:sp>
        <p:nvSpPr>
          <p:cNvPr id="62" name="TextBox 61">
            <a:extLst>
              <a:ext uri="{FF2B5EF4-FFF2-40B4-BE49-F238E27FC236}">
                <a16:creationId xmlns:a16="http://schemas.microsoft.com/office/drawing/2014/main" id="{7DED66B4-9E3B-48FF-A058-BB8885AF1FC1}"/>
              </a:ext>
            </a:extLst>
          </p:cNvPr>
          <p:cNvSpPr txBox="1"/>
          <p:nvPr/>
        </p:nvSpPr>
        <p:spPr>
          <a:xfrm>
            <a:off x="2716320" y="4328643"/>
            <a:ext cx="1391921" cy="369332"/>
          </a:xfrm>
          <a:prstGeom prst="rect">
            <a:avLst/>
          </a:prstGeom>
          <a:noFill/>
        </p:spPr>
        <p:txBody>
          <a:bodyPr wrap="square" rtlCol="0">
            <a:spAutoFit/>
          </a:bodyPr>
          <a:lstStyle/>
          <a:p>
            <a:pPr algn="ctr"/>
            <a:r>
              <a:rPr lang="en-US" b="1" i="1" dirty="0"/>
              <a:t>Read x</a:t>
            </a:r>
          </a:p>
        </p:txBody>
      </p:sp>
      <p:cxnSp>
        <p:nvCxnSpPr>
          <p:cNvPr id="63" name="Connector: Curved 62">
            <a:extLst>
              <a:ext uri="{FF2B5EF4-FFF2-40B4-BE49-F238E27FC236}">
                <a16:creationId xmlns:a16="http://schemas.microsoft.com/office/drawing/2014/main" id="{E118296E-D4AD-4C57-A680-80973615CE24}"/>
              </a:ext>
            </a:extLst>
          </p:cNvPr>
          <p:cNvCxnSpPr>
            <a:cxnSpLocks/>
            <a:stCxn id="30" idx="1"/>
            <a:endCxn id="29" idx="1"/>
          </p:cNvCxnSpPr>
          <p:nvPr/>
        </p:nvCxnSpPr>
        <p:spPr>
          <a:xfrm rot="10800000">
            <a:off x="2708832" y="3538943"/>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814CC27E-1D9F-43DE-A20D-639F6BCE0C0A}"/>
              </a:ext>
            </a:extLst>
          </p:cNvPr>
          <p:cNvSpPr/>
          <p:nvPr/>
        </p:nvSpPr>
        <p:spPr>
          <a:xfrm>
            <a:off x="2384099" y="376522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65" name="Connector: Curved 64">
            <a:extLst>
              <a:ext uri="{FF2B5EF4-FFF2-40B4-BE49-F238E27FC236}">
                <a16:creationId xmlns:a16="http://schemas.microsoft.com/office/drawing/2014/main" id="{4E79D058-256E-4F18-9B74-A2F28AE39FC7}"/>
              </a:ext>
            </a:extLst>
          </p:cNvPr>
          <p:cNvCxnSpPr>
            <a:cxnSpLocks/>
            <a:stCxn id="59" idx="0"/>
            <a:endCxn id="13" idx="2"/>
          </p:cNvCxnSpPr>
          <p:nvPr/>
        </p:nvCxnSpPr>
        <p:spPr>
          <a:xfrm rot="5400000" flipH="1" flipV="1">
            <a:off x="3569444" y="2015197"/>
            <a:ext cx="1073185" cy="1402492"/>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id="{77A77CE8-CF31-441E-99ED-A9550FF59170}"/>
              </a:ext>
            </a:extLst>
          </p:cNvPr>
          <p:cNvSpPr/>
          <p:nvPr/>
        </p:nvSpPr>
        <p:spPr>
          <a:xfrm>
            <a:off x="3965771" y="259177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sp>
        <p:nvSpPr>
          <p:cNvPr id="67" name="TextBox 66">
            <a:extLst>
              <a:ext uri="{FF2B5EF4-FFF2-40B4-BE49-F238E27FC236}">
                <a16:creationId xmlns:a16="http://schemas.microsoft.com/office/drawing/2014/main" id="{88BD0DB2-F736-46EA-95ED-6631BEB57968}"/>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70" name="TextBox 69">
            <a:extLst>
              <a:ext uri="{FF2B5EF4-FFF2-40B4-BE49-F238E27FC236}">
                <a16:creationId xmlns:a16="http://schemas.microsoft.com/office/drawing/2014/main" id="{C8BBDC7B-C766-4A15-8DFB-C4F31707AEFA}"/>
              </a:ext>
            </a:extLst>
          </p:cNvPr>
          <p:cNvSpPr txBox="1"/>
          <p:nvPr/>
        </p:nvSpPr>
        <p:spPr>
          <a:xfrm>
            <a:off x="3932028" y="1086669"/>
            <a:ext cx="567291" cy="369332"/>
          </a:xfrm>
          <a:prstGeom prst="rect">
            <a:avLst/>
          </a:prstGeom>
          <a:noFill/>
        </p:spPr>
        <p:txBody>
          <a:bodyPr wrap="square" rtlCol="0">
            <a:spAutoFit/>
          </a:bodyPr>
          <a:lstStyle/>
          <a:p>
            <a:pPr algn="ctr"/>
            <a:r>
              <a:rPr lang="en-US" b="1" dirty="0">
                <a:solidFill>
                  <a:srgbClr val="BFBFBF"/>
                </a:solidFill>
              </a:rPr>
              <a:t>P</a:t>
            </a:r>
            <a:r>
              <a:rPr lang="en-US" b="1" dirty="0"/>
              <a:t>/C</a:t>
            </a:r>
          </a:p>
        </p:txBody>
      </p:sp>
      <p:sp>
        <p:nvSpPr>
          <p:cNvPr id="71" name="Rectangle 70">
            <a:extLst>
              <a:ext uri="{FF2B5EF4-FFF2-40B4-BE49-F238E27FC236}">
                <a16:creationId xmlns:a16="http://schemas.microsoft.com/office/drawing/2014/main" id="{A4A84E4C-6F10-4BC7-9E07-BD3CBE0A9773}"/>
              </a:ext>
            </a:extLst>
          </p:cNvPr>
          <p:cNvSpPr/>
          <p:nvPr/>
        </p:nvSpPr>
        <p:spPr>
          <a:xfrm>
            <a:off x="4050036" y="1477180"/>
            <a:ext cx="330368" cy="187940"/>
          </a:xfrm>
          <a:prstGeom prst="rect">
            <a:avLst/>
          </a:prstGeom>
          <a:solidFill>
            <a:srgbClr val="D9D9D9"/>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Tree>
    <p:extLst>
      <p:ext uri="{BB962C8B-B14F-4D97-AF65-F5344CB8AC3E}">
        <p14:creationId xmlns:p14="http://schemas.microsoft.com/office/powerpoint/2010/main" val="4068744193"/>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Adding a New Sharer</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47</a:t>
            </a:fld>
            <a:endParaRPr lang="en-US" noProof="1"/>
          </a:p>
        </p:txBody>
      </p:sp>
      <p:sp>
        <p:nvSpPr>
          <p:cNvPr id="7" name="Rectangle 6">
            <a:extLst>
              <a:ext uri="{FF2B5EF4-FFF2-40B4-BE49-F238E27FC236}">
                <a16:creationId xmlns:a16="http://schemas.microsoft.com/office/drawing/2014/main" id="{DAD1F8BF-05D8-4F36-A80A-9ECE4201491C}"/>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952F5D2F-EFCC-4FDE-B3A1-56D5E7F6CA8E}"/>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20E4478B-ED13-40B4-AE40-E0D8DD4DF837}"/>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23707C8E-AA39-4406-A98F-6DC19801969D}"/>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84145540-A679-43CB-AA0B-F9357B2D7FA7}"/>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59B8B9F-5B5E-4ED5-AAF1-C8C925F3BC0E}"/>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878421E0-08AA-461F-8A34-E133B27C2C54}"/>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99258F71-C259-4DE3-8D70-28F39A76C79C}"/>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34A153C4-6045-475C-9CE8-F85CDF3F04AC}"/>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798050A-EB56-4321-8C7E-FCEA1820D36C}"/>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AA504E6-CD32-47B9-9ED4-83040C12BFBB}"/>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AC924B3-37DF-4F9A-BCD9-F279138F4292}"/>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7142469-58E3-432B-9C6C-40B1892D7D29}"/>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0A4314BA-E71D-4D30-9BFF-AEB25DB4C879}"/>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3" name="TextBox 22">
            <a:extLst>
              <a:ext uri="{FF2B5EF4-FFF2-40B4-BE49-F238E27FC236}">
                <a16:creationId xmlns:a16="http://schemas.microsoft.com/office/drawing/2014/main" id="{481030D7-9252-4C20-AEFB-034E2757B28D}"/>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4" name="TextBox 23">
            <a:extLst>
              <a:ext uri="{FF2B5EF4-FFF2-40B4-BE49-F238E27FC236}">
                <a16:creationId xmlns:a16="http://schemas.microsoft.com/office/drawing/2014/main" id="{5E8A713D-3EB7-48AB-B439-B22CF6DA5DA2}"/>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a:t>Wireless</a:t>
            </a:r>
            <a:r>
              <a:rPr lang="en-US" sz="1400" i="1" baseline="30000" dirty="0"/>
              <a:t>(Blocked)</a:t>
            </a:r>
            <a:endParaRPr lang="en-US" sz="1400" i="1" dirty="0"/>
          </a:p>
        </p:txBody>
      </p:sp>
      <p:sp>
        <p:nvSpPr>
          <p:cNvPr id="25" name="Rectangle 24">
            <a:extLst>
              <a:ext uri="{FF2B5EF4-FFF2-40B4-BE49-F238E27FC236}">
                <a16:creationId xmlns:a16="http://schemas.microsoft.com/office/drawing/2014/main" id="{F65BE7AC-93FE-4B58-8785-C3F779117E11}"/>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9</a:t>
            </a:r>
          </a:p>
        </p:txBody>
      </p:sp>
      <p:sp>
        <p:nvSpPr>
          <p:cNvPr id="26" name="TextBox 25">
            <a:extLst>
              <a:ext uri="{FF2B5EF4-FFF2-40B4-BE49-F238E27FC236}">
                <a16:creationId xmlns:a16="http://schemas.microsoft.com/office/drawing/2014/main" id="{5C407E22-2952-41B6-BC33-8F37BB181455}"/>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27" name="Straight Connector 26">
            <a:extLst>
              <a:ext uri="{FF2B5EF4-FFF2-40B4-BE49-F238E27FC236}">
                <a16:creationId xmlns:a16="http://schemas.microsoft.com/office/drawing/2014/main" id="{AEAF1912-88F1-4A59-AF1F-8D5ACB707D1F}"/>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0104F962-2EBD-4952-84AF-168EBEEF3BD6}"/>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29" name="Rectangle 28">
            <a:extLst>
              <a:ext uri="{FF2B5EF4-FFF2-40B4-BE49-F238E27FC236}">
                <a16:creationId xmlns:a16="http://schemas.microsoft.com/office/drawing/2014/main" id="{514BEB34-AD14-41A0-BEA2-C84653AC34C1}"/>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0" name="Rectangle: Rounded Corners 29">
            <a:extLst>
              <a:ext uri="{FF2B5EF4-FFF2-40B4-BE49-F238E27FC236}">
                <a16:creationId xmlns:a16="http://schemas.microsoft.com/office/drawing/2014/main" id="{32BA7042-366D-4CF2-B0A1-AA1658C95419}"/>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1" name="Isosceles Triangle 30">
            <a:extLst>
              <a:ext uri="{FF2B5EF4-FFF2-40B4-BE49-F238E27FC236}">
                <a16:creationId xmlns:a16="http://schemas.microsoft.com/office/drawing/2014/main" id="{4EAAF5E1-46FE-4B3F-BE57-6E372C0431C2}"/>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2" name="Connector: Elbow 31">
            <a:extLst>
              <a:ext uri="{FF2B5EF4-FFF2-40B4-BE49-F238E27FC236}">
                <a16:creationId xmlns:a16="http://schemas.microsoft.com/office/drawing/2014/main" id="{A982A8AC-C827-4293-B39E-2F903693D889}"/>
              </a:ext>
            </a:extLst>
          </p:cNvPr>
          <p:cNvCxnSpPr>
            <a:cxnSpLocks/>
            <a:stCxn id="31" idx="0"/>
            <a:endCxn id="29"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39FBB4-93E7-433B-9695-1FD42B8B630F}"/>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71B1D65-A3A6-4C63-BA97-EF22C4B73165}"/>
              </a:ext>
            </a:extLst>
          </p:cNvPr>
          <p:cNvCxnSpPr>
            <a:cxnSpLocks/>
            <a:stCxn id="30"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AD053D3B-1E63-4FA3-911B-3B3BDF9D3F52}"/>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6" name="Rectangle: Rounded Corners 35">
            <a:extLst>
              <a:ext uri="{FF2B5EF4-FFF2-40B4-BE49-F238E27FC236}">
                <a16:creationId xmlns:a16="http://schemas.microsoft.com/office/drawing/2014/main" id="{3A9109F7-7FAE-46C4-A9A1-104AAD71BABB}"/>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37" name="Isosceles Triangle 36">
            <a:extLst>
              <a:ext uri="{FF2B5EF4-FFF2-40B4-BE49-F238E27FC236}">
                <a16:creationId xmlns:a16="http://schemas.microsoft.com/office/drawing/2014/main" id="{E3F95B67-DDE5-4359-A7C1-22BCA384451A}"/>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8" name="Connector: Elbow 37">
            <a:extLst>
              <a:ext uri="{FF2B5EF4-FFF2-40B4-BE49-F238E27FC236}">
                <a16:creationId xmlns:a16="http://schemas.microsoft.com/office/drawing/2014/main" id="{C978EFE6-71DB-4204-BF96-2F771F951018}"/>
              </a:ext>
            </a:extLst>
          </p:cNvPr>
          <p:cNvCxnSpPr>
            <a:cxnSpLocks/>
            <a:stCxn id="37" idx="0"/>
            <a:endCxn id="35"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6C59EB7-6471-4F52-830F-BAACC1254ACD}"/>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9FDA16A-2197-4ED1-B859-8962FB471363}"/>
              </a:ext>
            </a:extLst>
          </p:cNvPr>
          <p:cNvCxnSpPr>
            <a:cxnSpLocks/>
            <a:stCxn id="36"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19607D1E-3DF6-469B-8F10-DA39924161D6}"/>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2" name="Rectangle: Rounded Corners 41">
            <a:extLst>
              <a:ext uri="{FF2B5EF4-FFF2-40B4-BE49-F238E27FC236}">
                <a16:creationId xmlns:a16="http://schemas.microsoft.com/office/drawing/2014/main" id="{41957AB9-C9C6-47D1-948B-FC35CECFEEF5}"/>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3" name="Isosceles Triangle 42">
            <a:extLst>
              <a:ext uri="{FF2B5EF4-FFF2-40B4-BE49-F238E27FC236}">
                <a16:creationId xmlns:a16="http://schemas.microsoft.com/office/drawing/2014/main" id="{B1CF1375-368D-40EB-9E76-57CD1A8E8F7D}"/>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4" name="Connector: Elbow 43">
            <a:extLst>
              <a:ext uri="{FF2B5EF4-FFF2-40B4-BE49-F238E27FC236}">
                <a16:creationId xmlns:a16="http://schemas.microsoft.com/office/drawing/2014/main" id="{07E1F5D1-35A7-4CE0-A139-A9220D3BDBDC}"/>
              </a:ext>
            </a:extLst>
          </p:cNvPr>
          <p:cNvCxnSpPr>
            <a:cxnSpLocks/>
            <a:stCxn id="43" idx="0"/>
            <a:endCxn id="41"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DE82A765-220D-4501-B4B1-E130F9965C25}"/>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BA14F859-EC93-4420-9EC2-F46E5AF976F8}"/>
              </a:ext>
            </a:extLst>
          </p:cNvPr>
          <p:cNvCxnSpPr>
            <a:cxnSpLocks/>
            <a:stCxn id="42"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89A16BD6-D2E2-42E8-9B8B-EA9AB89FCE03}"/>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48" name="Straight Connector 47">
            <a:extLst>
              <a:ext uri="{FF2B5EF4-FFF2-40B4-BE49-F238E27FC236}">
                <a16:creationId xmlns:a16="http://schemas.microsoft.com/office/drawing/2014/main" id="{03ECFC0E-33D0-4731-8FAA-AC701B0E4F6A}"/>
              </a:ext>
            </a:extLst>
          </p:cNvPr>
          <p:cNvCxnSpPr>
            <a:cxnSpLocks/>
            <a:endCxn id="47"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13A73385-8251-4F5E-94E4-3515B9BED91B}"/>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B1B175F7-7210-4D4F-BF9F-94428BE3B875}"/>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1" name="Straight Connector 50">
            <a:extLst>
              <a:ext uri="{FF2B5EF4-FFF2-40B4-BE49-F238E27FC236}">
                <a16:creationId xmlns:a16="http://schemas.microsoft.com/office/drawing/2014/main" id="{52E33F9E-B668-4EF3-8734-4CBC8E84B3A9}"/>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AF69076A-7704-4928-95F3-F36CE5E17A02}"/>
              </a:ext>
            </a:extLst>
          </p:cNvPr>
          <p:cNvSpPr/>
          <p:nvPr/>
        </p:nvSpPr>
        <p:spPr>
          <a:xfrm>
            <a:off x="2740411" y="3288278"/>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53" name="Straight Connector 52">
            <a:extLst>
              <a:ext uri="{FF2B5EF4-FFF2-40B4-BE49-F238E27FC236}">
                <a16:creationId xmlns:a16="http://schemas.microsoft.com/office/drawing/2014/main" id="{AE58D4AF-EF8F-4BAB-A2AB-D50FA7682E7E}"/>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BFC23AD2-2550-4F82-AD4D-996557EF2FE1}"/>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5" name="Straight Connector 54">
            <a:extLst>
              <a:ext uri="{FF2B5EF4-FFF2-40B4-BE49-F238E27FC236}">
                <a16:creationId xmlns:a16="http://schemas.microsoft.com/office/drawing/2014/main" id="{52F939AB-E7DC-46B4-AB5E-1CBD8630B1E8}"/>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05886E01-F726-4E07-9B57-27C7F5B80C0C}"/>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7" name="Straight Connector 56">
            <a:extLst>
              <a:ext uri="{FF2B5EF4-FFF2-40B4-BE49-F238E27FC236}">
                <a16:creationId xmlns:a16="http://schemas.microsoft.com/office/drawing/2014/main" id="{EE4EDD01-FCD4-438A-B5FA-62DF4D83F89B}"/>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8ACD37CF-2F00-4BAD-8869-95A6BCD4DC4A}"/>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59" name="Rectangle 58">
            <a:extLst>
              <a:ext uri="{FF2B5EF4-FFF2-40B4-BE49-F238E27FC236}">
                <a16:creationId xmlns:a16="http://schemas.microsoft.com/office/drawing/2014/main" id="{0D05448A-D09F-43CC-8A7C-759023C79299}"/>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a:t>
            </a:r>
            <a:r>
              <a:rPr lang="en-US" sz="1400" i="1" dirty="0" err="1">
                <a:solidFill>
                  <a:schemeClr val="tx1"/>
                </a:solidFill>
              </a:rPr>
              <a:t>Inv→Shared</a:t>
            </a:r>
            <a:endParaRPr lang="en-US" sz="1400" i="1" dirty="0">
              <a:solidFill>
                <a:schemeClr val="tx1"/>
              </a:solidFill>
            </a:endParaRPr>
          </a:p>
        </p:txBody>
      </p:sp>
      <p:sp>
        <p:nvSpPr>
          <p:cNvPr id="60" name="Rectangle 59">
            <a:extLst>
              <a:ext uri="{FF2B5EF4-FFF2-40B4-BE49-F238E27FC236}">
                <a16:creationId xmlns:a16="http://schemas.microsoft.com/office/drawing/2014/main" id="{025859C3-4975-4270-A864-D486660042F5}"/>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1" name="Rectangle 60">
            <a:extLst>
              <a:ext uri="{FF2B5EF4-FFF2-40B4-BE49-F238E27FC236}">
                <a16:creationId xmlns:a16="http://schemas.microsoft.com/office/drawing/2014/main" id="{8F8770C7-1F53-4C41-959C-C2E84BBE5963}"/>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Wireless</a:t>
            </a:r>
          </a:p>
        </p:txBody>
      </p:sp>
      <p:sp>
        <p:nvSpPr>
          <p:cNvPr id="62" name="TextBox 61">
            <a:extLst>
              <a:ext uri="{FF2B5EF4-FFF2-40B4-BE49-F238E27FC236}">
                <a16:creationId xmlns:a16="http://schemas.microsoft.com/office/drawing/2014/main" id="{49E2E88C-58AE-4F02-B696-C6174EE10C32}"/>
              </a:ext>
            </a:extLst>
          </p:cNvPr>
          <p:cNvSpPr txBox="1"/>
          <p:nvPr/>
        </p:nvSpPr>
        <p:spPr>
          <a:xfrm>
            <a:off x="2716320" y="4328643"/>
            <a:ext cx="1391921" cy="369332"/>
          </a:xfrm>
          <a:prstGeom prst="rect">
            <a:avLst/>
          </a:prstGeom>
          <a:noFill/>
        </p:spPr>
        <p:txBody>
          <a:bodyPr wrap="square" rtlCol="0">
            <a:spAutoFit/>
          </a:bodyPr>
          <a:lstStyle/>
          <a:p>
            <a:pPr algn="ctr"/>
            <a:r>
              <a:rPr lang="en-US" b="1" i="1" dirty="0"/>
              <a:t>Read x</a:t>
            </a:r>
          </a:p>
        </p:txBody>
      </p:sp>
      <p:cxnSp>
        <p:nvCxnSpPr>
          <p:cNvPr id="63" name="Connector: Curved 62">
            <a:extLst>
              <a:ext uri="{FF2B5EF4-FFF2-40B4-BE49-F238E27FC236}">
                <a16:creationId xmlns:a16="http://schemas.microsoft.com/office/drawing/2014/main" id="{534A4BD7-07A8-4008-9EDA-713EDB94759D}"/>
              </a:ext>
            </a:extLst>
          </p:cNvPr>
          <p:cNvCxnSpPr>
            <a:cxnSpLocks/>
            <a:stCxn id="30" idx="1"/>
            <a:endCxn id="29" idx="1"/>
          </p:cNvCxnSpPr>
          <p:nvPr/>
        </p:nvCxnSpPr>
        <p:spPr>
          <a:xfrm rot="10800000">
            <a:off x="2708832" y="3538943"/>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B2B4B08-8519-4F38-A3A7-EE5C6E7BB3BF}"/>
              </a:ext>
            </a:extLst>
          </p:cNvPr>
          <p:cNvSpPr/>
          <p:nvPr/>
        </p:nvSpPr>
        <p:spPr>
          <a:xfrm>
            <a:off x="2384099" y="376522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65" name="Connector: Curved 64">
            <a:extLst>
              <a:ext uri="{FF2B5EF4-FFF2-40B4-BE49-F238E27FC236}">
                <a16:creationId xmlns:a16="http://schemas.microsoft.com/office/drawing/2014/main" id="{93CE9146-0643-4656-BB01-5210F5326AAB}"/>
              </a:ext>
            </a:extLst>
          </p:cNvPr>
          <p:cNvCxnSpPr>
            <a:cxnSpLocks/>
            <a:stCxn id="59" idx="0"/>
            <a:endCxn id="13" idx="2"/>
          </p:cNvCxnSpPr>
          <p:nvPr/>
        </p:nvCxnSpPr>
        <p:spPr>
          <a:xfrm rot="5400000" flipH="1" flipV="1">
            <a:off x="3569444" y="2015197"/>
            <a:ext cx="1073185" cy="1402492"/>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id="{9D4D9D18-C420-4692-A28F-B1EBDDFF9AD2}"/>
              </a:ext>
            </a:extLst>
          </p:cNvPr>
          <p:cNvSpPr/>
          <p:nvPr/>
        </p:nvSpPr>
        <p:spPr>
          <a:xfrm>
            <a:off x="3965771" y="259177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cxnSp>
        <p:nvCxnSpPr>
          <p:cNvPr id="67" name="Connector: Curved 66">
            <a:extLst>
              <a:ext uri="{FF2B5EF4-FFF2-40B4-BE49-F238E27FC236}">
                <a16:creationId xmlns:a16="http://schemas.microsoft.com/office/drawing/2014/main" id="{CD4BCDCD-60BE-4999-B29C-F30E011380D8}"/>
              </a:ext>
            </a:extLst>
          </p:cNvPr>
          <p:cNvCxnSpPr>
            <a:cxnSpLocks/>
            <a:stCxn id="13" idx="2"/>
            <a:endCxn id="59" idx="0"/>
          </p:cNvCxnSpPr>
          <p:nvPr/>
        </p:nvCxnSpPr>
        <p:spPr>
          <a:xfrm rot="5400000">
            <a:off x="3569444" y="2015196"/>
            <a:ext cx="1073185" cy="1402492"/>
          </a:xfrm>
          <a:prstGeom prst="curvedConnector3">
            <a:avLst>
              <a:gd name="adj1" fmla="val 16101"/>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3D74F703-09CC-4B43-B4F8-76D64C7B68AE}"/>
              </a:ext>
            </a:extLst>
          </p:cNvPr>
          <p:cNvSpPr/>
          <p:nvPr/>
        </p:nvSpPr>
        <p:spPr>
          <a:xfrm>
            <a:off x="3901837" y="224277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69" name="Picture 2" descr="366-01-512.png (512Ã512)">
            <a:extLst>
              <a:ext uri="{FF2B5EF4-FFF2-40B4-BE49-F238E27FC236}">
                <a16:creationId xmlns:a16="http://schemas.microsoft.com/office/drawing/2014/main" id="{F76BE1B1-9098-49D8-B52B-9D7F108C3A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6244450" y="1238011"/>
            <a:ext cx="571814" cy="571814"/>
          </a:xfrm>
          <a:prstGeom prst="rect">
            <a:avLst/>
          </a:prstGeom>
          <a:noFill/>
          <a:extLst>
            <a:ext uri="{909E8E84-426E-40DD-AFC4-6F175D3DCCD1}">
              <a14:hiddenFill xmlns:a14="http://schemas.microsoft.com/office/drawing/2010/main">
                <a:solidFill>
                  <a:srgbClr val="FFFFFF"/>
                </a:solidFill>
              </a14:hiddenFill>
            </a:ext>
          </a:extLst>
        </p:spPr>
      </p:pic>
      <p:sp>
        <p:nvSpPr>
          <p:cNvPr id="70" name="Oval 69">
            <a:extLst>
              <a:ext uri="{FF2B5EF4-FFF2-40B4-BE49-F238E27FC236}">
                <a16:creationId xmlns:a16="http://schemas.microsoft.com/office/drawing/2014/main" id="{96DD7EC3-E617-4397-8614-3E751517E19D}"/>
              </a:ext>
            </a:extLst>
          </p:cNvPr>
          <p:cNvSpPr/>
          <p:nvPr/>
        </p:nvSpPr>
        <p:spPr>
          <a:xfrm>
            <a:off x="6400219" y="110038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71" name="Oval 70">
            <a:extLst>
              <a:ext uri="{FF2B5EF4-FFF2-40B4-BE49-F238E27FC236}">
                <a16:creationId xmlns:a16="http://schemas.microsoft.com/office/drawing/2014/main" id="{04F8213E-811B-4F70-873E-2A203ABCD2D3}"/>
              </a:ext>
            </a:extLst>
          </p:cNvPr>
          <p:cNvSpPr/>
          <p:nvPr/>
        </p:nvSpPr>
        <p:spPr>
          <a:xfrm>
            <a:off x="2225785" y="2690096"/>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72" name="Picture 71" descr="A picture containing drawing&#10;&#10;Description automatically generated">
            <a:extLst>
              <a:ext uri="{FF2B5EF4-FFF2-40B4-BE49-F238E27FC236}">
                <a16:creationId xmlns:a16="http://schemas.microsoft.com/office/drawing/2014/main" id="{BAB5BCB6-958C-4430-B909-A31FAD081A20}"/>
              </a:ext>
            </a:extLst>
          </p:cNvPr>
          <p:cNvPicPr>
            <a:picLocks noChangeAspect="1"/>
          </p:cNvPicPr>
          <p:nvPr/>
        </p:nvPicPr>
        <p:blipFill>
          <a:blip r:embed="rId5">
            <a:alphaModFix amt="60000"/>
            <a:extLst>
              <a:ext uri="{28A0092B-C50C-407E-A947-70E740481C1C}">
                <a14:useLocalDpi xmlns:a14="http://schemas.microsoft.com/office/drawing/2010/main" val="0"/>
              </a:ext>
            </a:extLst>
          </a:blip>
          <a:stretch>
            <a:fillRect/>
          </a:stretch>
        </p:blipFill>
        <p:spPr>
          <a:xfrm>
            <a:off x="2177172" y="2952832"/>
            <a:ext cx="369392" cy="369392"/>
          </a:xfrm>
          <a:prstGeom prst="rect">
            <a:avLst/>
          </a:prstGeom>
        </p:spPr>
      </p:pic>
      <p:sp>
        <p:nvSpPr>
          <p:cNvPr id="73" name="Oval 72">
            <a:extLst>
              <a:ext uri="{FF2B5EF4-FFF2-40B4-BE49-F238E27FC236}">
                <a16:creationId xmlns:a16="http://schemas.microsoft.com/office/drawing/2014/main" id="{CB778DFD-BE29-46A2-AC0B-3E6040D26E5E}"/>
              </a:ext>
            </a:extLst>
          </p:cNvPr>
          <p:cNvSpPr/>
          <p:nvPr/>
        </p:nvSpPr>
        <p:spPr>
          <a:xfrm>
            <a:off x="4246190" y="2714110"/>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74" name="Picture 73" descr="A picture containing drawing&#10;&#10;Description automatically generated">
            <a:extLst>
              <a:ext uri="{FF2B5EF4-FFF2-40B4-BE49-F238E27FC236}">
                <a16:creationId xmlns:a16="http://schemas.microsoft.com/office/drawing/2014/main" id="{7DC7D43C-C74B-4A8B-AB63-CD9E0227FEAB}"/>
              </a:ext>
            </a:extLst>
          </p:cNvPr>
          <p:cNvPicPr>
            <a:picLocks noChangeAspect="1"/>
          </p:cNvPicPr>
          <p:nvPr/>
        </p:nvPicPr>
        <p:blipFill>
          <a:blip r:embed="rId5">
            <a:alphaModFix amt="60000"/>
            <a:extLst>
              <a:ext uri="{28A0092B-C50C-407E-A947-70E740481C1C}">
                <a14:useLocalDpi xmlns:a14="http://schemas.microsoft.com/office/drawing/2010/main" val="0"/>
              </a:ext>
            </a:extLst>
          </a:blip>
          <a:stretch>
            <a:fillRect/>
          </a:stretch>
        </p:blipFill>
        <p:spPr>
          <a:xfrm>
            <a:off x="4197577" y="2976846"/>
            <a:ext cx="369392" cy="369392"/>
          </a:xfrm>
          <a:prstGeom prst="rect">
            <a:avLst/>
          </a:prstGeom>
        </p:spPr>
      </p:pic>
      <p:sp>
        <p:nvSpPr>
          <p:cNvPr id="75" name="Oval 74">
            <a:extLst>
              <a:ext uri="{FF2B5EF4-FFF2-40B4-BE49-F238E27FC236}">
                <a16:creationId xmlns:a16="http://schemas.microsoft.com/office/drawing/2014/main" id="{0F3E9705-E1A3-491D-8841-7EE7D45E2A97}"/>
              </a:ext>
            </a:extLst>
          </p:cNvPr>
          <p:cNvSpPr/>
          <p:nvPr/>
        </p:nvSpPr>
        <p:spPr>
          <a:xfrm>
            <a:off x="6231369" y="2693880"/>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76" name="Picture 75" descr="A picture containing drawing&#10;&#10;Description automatically generated">
            <a:extLst>
              <a:ext uri="{FF2B5EF4-FFF2-40B4-BE49-F238E27FC236}">
                <a16:creationId xmlns:a16="http://schemas.microsoft.com/office/drawing/2014/main" id="{86389641-399C-42EA-B458-3DB23AB6D9F8}"/>
              </a:ext>
            </a:extLst>
          </p:cNvPr>
          <p:cNvPicPr>
            <a:picLocks noChangeAspect="1"/>
          </p:cNvPicPr>
          <p:nvPr/>
        </p:nvPicPr>
        <p:blipFill>
          <a:blip r:embed="rId5">
            <a:alphaModFix amt="60000"/>
            <a:extLst>
              <a:ext uri="{28A0092B-C50C-407E-A947-70E740481C1C}">
                <a14:useLocalDpi xmlns:a14="http://schemas.microsoft.com/office/drawing/2010/main" val="0"/>
              </a:ext>
            </a:extLst>
          </a:blip>
          <a:stretch>
            <a:fillRect/>
          </a:stretch>
        </p:blipFill>
        <p:spPr>
          <a:xfrm>
            <a:off x="6182756" y="2956616"/>
            <a:ext cx="369392" cy="369392"/>
          </a:xfrm>
          <a:prstGeom prst="rect">
            <a:avLst/>
          </a:prstGeom>
        </p:spPr>
      </p:pic>
      <p:sp>
        <p:nvSpPr>
          <p:cNvPr id="77" name="Oval 76">
            <a:extLst>
              <a:ext uri="{FF2B5EF4-FFF2-40B4-BE49-F238E27FC236}">
                <a16:creationId xmlns:a16="http://schemas.microsoft.com/office/drawing/2014/main" id="{A66AE16D-5C5A-4DD7-B6ED-C685B8959CCC}"/>
              </a:ext>
            </a:extLst>
          </p:cNvPr>
          <p:cNvSpPr/>
          <p:nvPr/>
        </p:nvSpPr>
        <p:spPr>
          <a:xfrm>
            <a:off x="8290155" y="270371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78" name="Picture 77" descr="A picture containing drawing&#10;&#10;Description automatically generated">
            <a:extLst>
              <a:ext uri="{FF2B5EF4-FFF2-40B4-BE49-F238E27FC236}">
                <a16:creationId xmlns:a16="http://schemas.microsoft.com/office/drawing/2014/main" id="{7F016E13-BE61-4D21-8F8E-80179AC5D43D}"/>
              </a:ext>
            </a:extLst>
          </p:cNvPr>
          <p:cNvPicPr>
            <a:picLocks noChangeAspect="1"/>
          </p:cNvPicPr>
          <p:nvPr/>
        </p:nvPicPr>
        <p:blipFill>
          <a:blip r:embed="rId5">
            <a:alphaModFix amt="60000"/>
            <a:extLst>
              <a:ext uri="{28A0092B-C50C-407E-A947-70E740481C1C}">
                <a14:useLocalDpi xmlns:a14="http://schemas.microsoft.com/office/drawing/2010/main" val="0"/>
              </a:ext>
            </a:extLst>
          </a:blip>
          <a:stretch>
            <a:fillRect/>
          </a:stretch>
        </p:blipFill>
        <p:spPr>
          <a:xfrm>
            <a:off x="8241542" y="2966448"/>
            <a:ext cx="369392" cy="369392"/>
          </a:xfrm>
          <a:prstGeom prst="rect">
            <a:avLst/>
          </a:prstGeom>
        </p:spPr>
      </p:pic>
      <p:sp>
        <p:nvSpPr>
          <p:cNvPr id="79" name="TextBox 78">
            <a:extLst>
              <a:ext uri="{FF2B5EF4-FFF2-40B4-BE49-F238E27FC236}">
                <a16:creationId xmlns:a16="http://schemas.microsoft.com/office/drawing/2014/main" id="{8F972B1E-5878-4C87-9B6F-2292F13FE50B}"/>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82" name="TextBox 81">
            <a:extLst>
              <a:ext uri="{FF2B5EF4-FFF2-40B4-BE49-F238E27FC236}">
                <a16:creationId xmlns:a16="http://schemas.microsoft.com/office/drawing/2014/main" id="{0374D4FC-DD67-4536-8FE2-F00B432A12BF}"/>
              </a:ext>
            </a:extLst>
          </p:cNvPr>
          <p:cNvSpPr txBox="1"/>
          <p:nvPr/>
        </p:nvSpPr>
        <p:spPr>
          <a:xfrm>
            <a:off x="3932028" y="1086669"/>
            <a:ext cx="567291" cy="369332"/>
          </a:xfrm>
          <a:prstGeom prst="rect">
            <a:avLst/>
          </a:prstGeom>
          <a:noFill/>
        </p:spPr>
        <p:txBody>
          <a:bodyPr wrap="square" rtlCol="0">
            <a:spAutoFit/>
          </a:bodyPr>
          <a:lstStyle/>
          <a:p>
            <a:pPr algn="ctr"/>
            <a:r>
              <a:rPr lang="en-US" b="1" dirty="0">
                <a:solidFill>
                  <a:srgbClr val="BFBFBF"/>
                </a:solidFill>
              </a:rPr>
              <a:t>P</a:t>
            </a:r>
            <a:r>
              <a:rPr lang="en-US" b="1" dirty="0"/>
              <a:t>/C</a:t>
            </a:r>
          </a:p>
        </p:txBody>
      </p:sp>
      <p:sp>
        <p:nvSpPr>
          <p:cNvPr id="83" name="Rectangle 82">
            <a:extLst>
              <a:ext uri="{FF2B5EF4-FFF2-40B4-BE49-F238E27FC236}">
                <a16:creationId xmlns:a16="http://schemas.microsoft.com/office/drawing/2014/main" id="{01F44154-C525-43FA-A02F-7F836DA31060}"/>
              </a:ext>
            </a:extLst>
          </p:cNvPr>
          <p:cNvSpPr/>
          <p:nvPr/>
        </p:nvSpPr>
        <p:spPr>
          <a:xfrm>
            <a:off x="4050036" y="1477180"/>
            <a:ext cx="330368" cy="187940"/>
          </a:xfrm>
          <a:prstGeom prst="rect">
            <a:avLst/>
          </a:prstGeom>
          <a:solidFill>
            <a:srgbClr val="D9D9D9"/>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Tree>
    <p:custDataLst>
      <p:tags r:id="rId1"/>
    </p:custDataLst>
    <p:extLst>
      <p:ext uri="{BB962C8B-B14F-4D97-AF65-F5344CB8AC3E}">
        <p14:creationId xmlns:p14="http://schemas.microsoft.com/office/powerpoint/2010/main" val="1930125188"/>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8"/>
                                        </p:tgtEl>
                                        <p:attrNameLst>
                                          <p:attrName>style.visibility</p:attrName>
                                        </p:attrNameLst>
                                      </p:cBhvr>
                                      <p:to>
                                        <p:strVal val="visible"/>
                                      </p:to>
                                    </p:set>
                                  </p:childTnLst>
                                </p:cTn>
                              </p:par>
                            </p:childTnLst>
                          </p:cTn>
                        </p:par>
                        <p:par>
                          <p:cTn id="15" fill="hold">
                            <p:stCondLst>
                              <p:cond delay="0"/>
                            </p:stCondLst>
                            <p:childTnLst>
                              <p:par>
                                <p:cTn id="16" presetID="26" presetClass="emph" presetSubtype="0" fill="hold" nodeType="afterEffect">
                                  <p:stCondLst>
                                    <p:cond delay="0"/>
                                  </p:stCondLst>
                                  <p:childTnLst>
                                    <p:animEffect transition="out" filter="fade">
                                      <p:cBhvr>
                                        <p:cTn id="17" dur="500" tmFilter="0, 0; .2, .5; .8, .5; 1, 0"/>
                                        <p:tgtEl>
                                          <p:spTgt spid="69"/>
                                        </p:tgtEl>
                                      </p:cBhvr>
                                    </p:animEffect>
                                    <p:animScale>
                                      <p:cBhvr>
                                        <p:cTn id="18" dur="250" autoRev="1" fill="hold"/>
                                        <p:tgtEl>
                                          <p:spTgt spid="69"/>
                                        </p:tgtEl>
                                      </p:cBhvr>
                                      <p:by x="105000" y="105000"/>
                                    </p:animScale>
                                  </p:childTnLst>
                                </p:cTn>
                              </p:par>
                            </p:childTnLst>
                          </p:cTn>
                        </p:par>
                        <p:par>
                          <p:cTn id="19" fill="hold">
                            <p:stCondLst>
                              <p:cond delay="500"/>
                            </p:stCondLst>
                            <p:childTnLst>
                              <p:par>
                                <p:cTn id="20" presetID="1" presetClass="entr" presetSubtype="0" fill="hold" nodeType="afterEffect">
                                  <p:stCondLst>
                                    <p:cond delay="0"/>
                                  </p:stCondLst>
                                  <p:childTnLst>
                                    <p:set>
                                      <p:cBhvr>
                                        <p:cTn id="21" dur="1" fill="hold">
                                          <p:stCondLst>
                                            <p:cond delay="0"/>
                                          </p:stCondLst>
                                        </p:cTn>
                                        <p:tgtEl>
                                          <p:spTgt spid="69"/>
                                        </p:tgtEl>
                                        <p:attrNameLst>
                                          <p:attrName>style.visibility</p:attrName>
                                        </p:attrNameLst>
                                      </p:cBhvr>
                                      <p:to>
                                        <p:strVal val="visible"/>
                                      </p:to>
                                    </p:set>
                                  </p:childTnLst>
                                </p:cTn>
                              </p:par>
                              <p:par>
                                <p:cTn id="22" presetID="26" presetClass="emph" presetSubtype="0" fill="hold" nodeType="withEffect">
                                  <p:stCondLst>
                                    <p:cond delay="0"/>
                                  </p:stCondLst>
                                  <p:childTnLst>
                                    <p:animEffect transition="out" filter="fade">
                                      <p:cBhvr>
                                        <p:cTn id="23" dur="500" tmFilter="0, 0; .2, .5; .8, .5; 1, 0"/>
                                        <p:tgtEl>
                                          <p:spTgt spid="69"/>
                                        </p:tgtEl>
                                      </p:cBhvr>
                                    </p:animEffect>
                                    <p:animScale>
                                      <p:cBhvr>
                                        <p:cTn id="24" dur="250" autoRev="1" fill="hold"/>
                                        <p:tgtEl>
                                          <p:spTgt spid="69"/>
                                        </p:tgtEl>
                                      </p:cBhvr>
                                      <p:by x="105000" y="105000"/>
                                    </p:animScale>
                                  </p:childTnLst>
                                </p:cTn>
                              </p:par>
                            </p:childTnLst>
                          </p:cTn>
                        </p:par>
                        <p:par>
                          <p:cTn id="25" fill="hold">
                            <p:stCondLst>
                              <p:cond delay="1000"/>
                            </p:stCondLst>
                            <p:childTnLst>
                              <p:par>
                                <p:cTn id="26" presetID="1" presetClass="entr" presetSubtype="0" fill="hold" nodeType="afterEffect">
                                  <p:stCondLst>
                                    <p:cond delay="0"/>
                                  </p:stCondLst>
                                  <p:childTnLst>
                                    <p:set>
                                      <p:cBhvr>
                                        <p:cTn id="27" dur="1" fill="hold">
                                          <p:stCondLst>
                                            <p:cond delay="0"/>
                                          </p:stCondLst>
                                        </p:cTn>
                                        <p:tgtEl>
                                          <p:spTgt spid="69"/>
                                        </p:tgtEl>
                                        <p:attrNameLst>
                                          <p:attrName>style.visibility</p:attrName>
                                        </p:attrNameLst>
                                      </p:cBhvr>
                                      <p:to>
                                        <p:strVal val="visible"/>
                                      </p:to>
                                    </p:set>
                                  </p:childTnLst>
                                </p:cTn>
                              </p:par>
                              <p:par>
                                <p:cTn id="28" presetID="26" presetClass="emph" presetSubtype="0" fill="hold" nodeType="withEffect">
                                  <p:stCondLst>
                                    <p:cond delay="0"/>
                                  </p:stCondLst>
                                  <p:childTnLst>
                                    <p:animEffect transition="out" filter="fade">
                                      <p:cBhvr>
                                        <p:cTn id="29" dur="500" tmFilter="0, 0; .2, .5; .8, .5; 1, 0"/>
                                        <p:tgtEl>
                                          <p:spTgt spid="69"/>
                                        </p:tgtEl>
                                      </p:cBhvr>
                                    </p:animEffect>
                                    <p:animScale>
                                      <p:cBhvr>
                                        <p:cTn id="30" dur="250" autoRev="1" fill="hold"/>
                                        <p:tgtEl>
                                          <p:spTgt spid="69"/>
                                        </p:tgtEl>
                                      </p:cBhvr>
                                      <p:by x="105000" y="105000"/>
                                    </p:animScale>
                                  </p:childTnLst>
                                </p:cTn>
                              </p:par>
                            </p:childTnLst>
                          </p:cTn>
                        </p:par>
                        <p:par>
                          <p:cTn id="31" fill="hold">
                            <p:stCondLst>
                              <p:cond delay="1500"/>
                            </p:stCondLst>
                            <p:childTnLst>
                              <p:par>
                                <p:cTn id="32" presetID="1" presetClass="entr" presetSubtype="0" fill="hold" nodeType="afterEffect">
                                  <p:stCondLst>
                                    <p:cond delay="0"/>
                                  </p:stCondLst>
                                  <p:childTnLst>
                                    <p:set>
                                      <p:cBhvr>
                                        <p:cTn id="33" dur="1" fill="hold">
                                          <p:stCondLst>
                                            <p:cond delay="0"/>
                                          </p:stCondLst>
                                        </p:cTn>
                                        <p:tgtEl>
                                          <p:spTgt spid="69"/>
                                        </p:tgtEl>
                                        <p:attrNameLst>
                                          <p:attrName>style.visibility</p:attrName>
                                        </p:attrNameLst>
                                      </p:cBhvr>
                                      <p:to>
                                        <p:strVal val="visible"/>
                                      </p:to>
                                    </p:set>
                                  </p:childTnLst>
                                </p:cTn>
                              </p:par>
                              <p:par>
                                <p:cTn id="34" presetID="26" presetClass="emph" presetSubtype="0" fill="hold" nodeType="withEffect">
                                  <p:stCondLst>
                                    <p:cond delay="0"/>
                                  </p:stCondLst>
                                  <p:childTnLst>
                                    <p:animEffect transition="out" filter="fade">
                                      <p:cBhvr>
                                        <p:cTn id="35" dur="500" tmFilter="0, 0; .2, .5; .8, .5; 1, 0"/>
                                        <p:tgtEl>
                                          <p:spTgt spid="69"/>
                                        </p:tgtEl>
                                      </p:cBhvr>
                                    </p:animEffect>
                                    <p:animScale>
                                      <p:cBhvr>
                                        <p:cTn id="36" dur="250" autoRev="1" fill="hold"/>
                                        <p:tgtEl>
                                          <p:spTgt spid="69"/>
                                        </p:tgtEl>
                                      </p:cBhvr>
                                      <p:by x="105000" y="105000"/>
                                    </p:animScale>
                                  </p:childTnLst>
                                </p:cTn>
                              </p:par>
                            </p:childTnLst>
                          </p:cTn>
                        </p:par>
                        <p:par>
                          <p:cTn id="37" fill="hold">
                            <p:stCondLst>
                              <p:cond delay="2000"/>
                            </p:stCondLst>
                            <p:childTnLst>
                              <p:par>
                                <p:cTn id="38" presetID="1" presetClass="entr" presetSubtype="0" fill="hold" nodeType="afterEffect">
                                  <p:stCondLst>
                                    <p:cond delay="0"/>
                                  </p:stCondLst>
                                  <p:childTnLst>
                                    <p:set>
                                      <p:cBhvr>
                                        <p:cTn id="39" dur="1" fill="hold">
                                          <p:stCondLst>
                                            <p:cond delay="0"/>
                                          </p:stCondLst>
                                        </p:cTn>
                                        <p:tgtEl>
                                          <p:spTgt spid="69"/>
                                        </p:tgtEl>
                                        <p:attrNameLst>
                                          <p:attrName>style.visibility</p:attrName>
                                        </p:attrNameLst>
                                      </p:cBhvr>
                                      <p:to>
                                        <p:strVal val="visible"/>
                                      </p:to>
                                    </p:set>
                                  </p:childTnLst>
                                </p:cTn>
                              </p:par>
                              <p:par>
                                <p:cTn id="40" presetID="26" presetClass="emph" presetSubtype="0" fill="hold" nodeType="withEffect">
                                  <p:stCondLst>
                                    <p:cond delay="0"/>
                                  </p:stCondLst>
                                  <p:childTnLst>
                                    <p:animEffect transition="out" filter="fade">
                                      <p:cBhvr>
                                        <p:cTn id="41" dur="500" tmFilter="0, 0; .2, .5; .8, .5; 1, 0"/>
                                        <p:tgtEl>
                                          <p:spTgt spid="69"/>
                                        </p:tgtEl>
                                      </p:cBhvr>
                                    </p:animEffect>
                                    <p:animScale>
                                      <p:cBhvr>
                                        <p:cTn id="42" dur="250" autoRev="1" fill="hold"/>
                                        <p:tgtEl>
                                          <p:spTgt spid="6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Adding a New Sharer</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48</a:t>
            </a:fld>
            <a:endParaRPr lang="en-US" noProof="1"/>
          </a:p>
        </p:txBody>
      </p:sp>
      <p:sp>
        <p:nvSpPr>
          <p:cNvPr id="7" name="Rectangle 6">
            <a:extLst>
              <a:ext uri="{FF2B5EF4-FFF2-40B4-BE49-F238E27FC236}">
                <a16:creationId xmlns:a16="http://schemas.microsoft.com/office/drawing/2014/main" id="{ED2B22B4-5202-4058-A06F-E06FBFF026C2}"/>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F6B01A46-EFB4-48C4-A6C5-EF39DE2AA4B3}"/>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FA77106F-0322-4375-A913-69221C1DD991}"/>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47577760-2860-444C-8628-51624724AA4B}"/>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19B8F90E-B9BA-480E-95E9-EF0B43DFBC88}"/>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687723B3-4F72-4983-B6A7-2B3FC411B93A}"/>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1F8F7229-0DAD-4852-ACCE-89F3FD907BB0}"/>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03F41313-6464-4C59-B3EF-5F7C0FA28E65}"/>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4FFA9FD8-EC7C-4E96-B4BB-C2120FF8415A}"/>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BB07298-CAF9-43D5-92F7-FDD1F0E02D3D}"/>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DA3CBF5-988F-4140-B807-4BCC4CCBB69D}"/>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7E8E834-50B5-4108-B22B-1A78250A14D9}"/>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21F2DB7-1A29-4ED8-A4BB-1CC833C33781}"/>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8721A701-EA2E-4F6B-A8DC-3511CA21777F}"/>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3" name="TextBox 22">
            <a:extLst>
              <a:ext uri="{FF2B5EF4-FFF2-40B4-BE49-F238E27FC236}">
                <a16:creationId xmlns:a16="http://schemas.microsoft.com/office/drawing/2014/main" id="{A212F05A-09AB-4AFC-BFF1-C84FF8FCA6F1}"/>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4" name="TextBox 23">
            <a:extLst>
              <a:ext uri="{FF2B5EF4-FFF2-40B4-BE49-F238E27FC236}">
                <a16:creationId xmlns:a16="http://schemas.microsoft.com/office/drawing/2014/main" id="{8AD2518E-607D-4D03-BE06-DC29A31BA0EB}"/>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a:t>Wireless</a:t>
            </a:r>
            <a:r>
              <a:rPr lang="en-US" sz="1400" i="1" baseline="30000" dirty="0"/>
              <a:t>(Blocked)</a:t>
            </a:r>
            <a:endParaRPr lang="en-US" sz="1400" i="1" dirty="0"/>
          </a:p>
        </p:txBody>
      </p:sp>
      <p:sp>
        <p:nvSpPr>
          <p:cNvPr id="25" name="Rectangle 24">
            <a:extLst>
              <a:ext uri="{FF2B5EF4-FFF2-40B4-BE49-F238E27FC236}">
                <a16:creationId xmlns:a16="http://schemas.microsoft.com/office/drawing/2014/main" id="{9D2EFB0C-DF66-44AA-B849-BFC5E0F02F11}"/>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9</a:t>
            </a:r>
          </a:p>
        </p:txBody>
      </p:sp>
      <p:sp>
        <p:nvSpPr>
          <p:cNvPr id="26" name="TextBox 25">
            <a:extLst>
              <a:ext uri="{FF2B5EF4-FFF2-40B4-BE49-F238E27FC236}">
                <a16:creationId xmlns:a16="http://schemas.microsoft.com/office/drawing/2014/main" id="{F4F2CE41-62D3-42AC-B947-26BFDB0EF87D}"/>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27" name="Straight Connector 26">
            <a:extLst>
              <a:ext uri="{FF2B5EF4-FFF2-40B4-BE49-F238E27FC236}">
                <a16:creationId xmlns:a16="http://schemas.microsoft.com/office/drawing/2014/main" id="{89CA55DB-8467-4ABD-B2FE-57DF0C43C6D9}"/>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DCF36E94-7AC3-42A4-964A-081CD9CB1961}"/>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29" name="Rectangle 28">
            <a:extLst>
              <a:ext uri="{FF2B5EF4-FFF2-40B4-BE49-F238E27FC236}">
                <a16:creationId xmlns:a16="http://schemas.microsoft.com/office/drawing/2014/main" id="{87EF5D2A-2B3F-4441-AC0D-43761134EC4E}"/>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0" name="Rectangle: Rounded Corners 29">
            <a:extLst>
              <a:ext uri="{FF2B5EF4-FFF2-40B4-BE49-F238E27FC236}">
                <a16:creationId xmlns:a16="http://schemas.microsoft.com/office/drawing/2014/main" id="{24834226-B089-423D-9552-ECD020144B25}"/>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1" name="Isosceles Triangle 30">
            <a:extLst>
              <a:ext uri="{FF2B5EF4-FFF2-40B4-BE49-F238E27FC236}">
                <a16:creationId xmlns:a16="http://schemas.microsoft.com/office/drawing/2014/main" id="{3BA6FE48-5D9F-46A7-891E-E22179D05B43}"/>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2" name="Connector: Elbow 31">
            <a:extLst>
              <a:ext uri="{FF2B5EF4-FFF2-40B4-BE49-F238E27FC236}">
                <a16:creationId xmlns:a16="http://schemas.microsoft.com/office/drawing/2014/main" id="{3613E411-CC1D-4708-BB5C-626D5943714C}"/>
              </a:ext>
            </a:extLst>
          </p:cNvPr>
          <p:cNvCxnSpPr>
            <a:cxnSpLocks/>
            <a:stCxn id="31" idx="0"/>
            <a:endCxn id="29"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456935EE-FDE1-45DD-859D-87A3001A9413}"/>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100B88F-FFBA-44A0-A70D-08B799D1BD95}"/>
              </a:ext>
            </a:extLst>
          </p:cNvPr>
          <p:cNvCxnSpPr>
            <a:cxnSpLocks/>
            <a:stCxn id="30"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F64157CA-E888-4CD2-93E1-3F4710B41699}"/>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6" name="Rectangle: Rounded Corners 35">
            <a:extLst>
              <a:ext uri="{FF2B5EF4-FFF2-40B4-BE49-F238E27FC236}">
                <a16:creationId xmlns:a16="http://schemas.microsoft.com/office/drawing/2014/main" id="{43C6F821-0845-47C4-9B84-D86887277EDF}"/>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37" name="Isosceles Triangle 36">
            <a:extLst>
              <a:ext uri="{FF2B5EF4-FFF2-40B4-BE49-F238E27FC236}">
                <a16:creationId xmlns:a16="http://schemas.microsoft.com/office/drawing/2014/main" id="{F3F7BA5B-DA07-45CD-9335-F1A4E1C3DB68}"/>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8" name="Connector: Elbow 37">
            <a:extLst>
              <a:ext uri="{FF2B5EF4-FFF2-40B4-BE49-F238E27FC236}">
                <a16:creationId xmlns:a16="http://schemas.microsoft.com/office/drawing/2014/main" id="{556EE5C0-BAAD-4058-9B56-8036325AF5A3}"/>
              </a:ext>
            </a:extLst>
          </p:cNvPr>
          <p:cNvCxnSpPr>
            <a:cxnSpLocks/>
            <a:stCxn id="37" idx="0"/>
            <a:endCxn id="35"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95D4980-2F6D-4AD0-BD6E-F55BDF475B66}"/>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8FC73BC-57F3-44B9-B49A-D8C492F911A1}"/>
              </a:ext>
            </a:extLst>
          </p:cNvPr>
          <p:cNvCxnSpPr>
            <a:cxnSpLocks/>
            <a:stCxn id="36"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3CFB593C-996E-40AB-875A-EBC265E7B3C4}"/>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2" name="Rectangle: Rounded Corners 41">
            <a:extLst>
              <a:ext uri="{FF2B5EF4-FFF2-40B4-BE49-F238E27FC236}">
                <a16:creationId xmlns:a16="http://schemas.microsoft.com/office/drawing/2014/main" id="{EB7BF9AE-C675-41EF-90E5-F4465C4825F5}"/>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3" name="Isosceles Triangle 42">
            <a:extLst>
              <a:ext uri="{FF2B5EF4-FFF2-40B4-BE49-F238E27FC236}">
                <a16:creationId xmlns:a16="http://schemas.microsoft.com/office/drawing/2014/main" id="{AE919BB9-4991-4382-9D31-351C59378350}"/>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4" name="Connector: Elbow 43">
            <a:extLst>
              <a:ext uri="{FF2B5EF4-FFF2-40B4-BE49-F238E27FC236}">
                <a16:creationId xmlns:a16="http://schemas.microsoft.com/office/drawing/2014/main" id="{EDD4449C-B6A2-464F-AFC1-E68DA87E9217}"/>
              </a:ext>
            </a:extLst>
          </p:cNvPr>
          <p:cNvCxnSpPr>
            <a:cxnSpLocks/>
            <a:stCxn id="43" idx="0"/>
            <a:endCxn id="41"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D2179FE-5EE7-4BD9-A425-5D6D3D89287C}"/>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75C744C6-2CCD-480D-8A98-03A72C6CB615}"/>
              </a:ext>
            </a:extLst>
          </p:cNvPr>
          <p:cNvCxnSpPr>
            <a:cxnSpLocks/>
            <a:stCxn id="42"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28CC42A0-4B9B-4E09-A2A4-5EB8B7A55DD2}"/>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48" name="Straight Connector 47">
            <a:extLst>
              <a:ext uri="{FF2B5EF4-FFF2-40B4-BE49-F238E27FC236}">
                <a16:creationId xmlns:a16="http://schemas.microsoft.com/office/drawing/2014/main" id="{F8E1A86C-C698-4AAE-ABBE-68B24728E19C}"/>
              </a:ext>
            </a:extLst>
          </p:cNvPr>
          <p:cNvCxnSpPr>
            <a:cxnSpLocks/>
            <a:endCxn id="47"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E04EDEC-9111-4768-821A-1C1982E45662}"/>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73E8B01B-09EF-4416-A4B1-B9B618EEA128}"/>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1" name="Straight Connector 50">
            <a:extLst>
              <a:ext uri="{FF2B5EF4-FFF2-40B4-BE49-F238E27FC236}">
                <a16:creationId xmlns:a16="http://schemas.microsoft.com/office/drawing/2014/main" id="{136DAA9B-6A39-46B5-94E0-8BD5F1838ABB}"/>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937C1DF8-88B1-4C70-ADB9-A710360F6E39}"/>
              </a:ext>
            </a:extLst>
          </p:cNvPr>
          <p:cNvSpPr/>
          <p:nvPr/>
        </p:nvSpPr>
        <p:spPr>
          <a:xfrm>
            <a:off x="2740411" y="3288278"/>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3" name="Straight Connector 52">
            <a:extLst>
              <a:ext uri="{FF2B5EF4-FFF2-40B4-BE49-F238E27FC236}">
                <a16:creationId xmlns:a16="http://schemas.microsoft.com/office/drawing/2014/main" id="{F9FC8D55-7D74-4E3C-BFB5-DD98D9189A2E}"/>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E7063F89-4063-4B78-BB58-D1E99F1127D0}"/>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5" name="Straight Connector 54">
            <a:extLst>
              <a:ext uri="{FF2B5EF4-FFF2-40B4-BE49-F238E27FC236}">
                <a16:creationId xmlns:a16="http://schemas.microsoft.com/office/drawing/2014/main" id="{B1DABC0B-A556-4611-A1C8-E8B9A5617E2B}"/>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820195EE-BBD4-43EF-9B6F-9B9A0AFAD239}"/>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7" name="Straight Connector 56">
            <a:extLst>
              <a:ext uri="{FF2B5EF4-FFF2-40B4-BE49-F238E27FC236}">
                <a16:creationId xmlns:a16="http://schemas.microsoft.com/office/drawing/2014/main" id="{8305F7E6-E6A4-4653-B4A8-31C1CCD78225}"/>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B29AF70D-46EF-4A64-920C-2C107AFD76F7}"/>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59" name="Rectangle 58">
            <a:extLst>
              <a:ext uri="{FF2B5EF4-FFF2-40B4-BE49-F238E27FC236}">
                <a16:creationId xmlns:a16="http://schemas.microsoft.com/office/drawing/2014/main" id="{3EAB3E28-09E3-478E-A244-8D0C56D725D2}"/>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0" name="Rectangle 59">
            <a:extLst>
              <a:ext uri="{FF2B5EF4-FFF2-40B4-BE49-F238E27FC236}">
                <a16:creationId xmlns:a16="http://schemas.microsoft.com/office/drawing/2014/main" id="{7894A091-3886-498F-869E-5B652BFB1A17}"/>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1" name="Rectangle 60">
            <a:extLst>
              <a:ext uri="{FF2B5EF4-FFF2-40B4-BE49-F238E27FC236}">
                <a16:creationId xmlns:a16="http://schemas.microsoft.com/office/drawing/2014/main" id="{09363115-CBD5-4119-B473-37B995FD9B1A}"/>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Wireless</a:t>
            </a:r>
          </a:p>
        </p:txBody>
      </p:sp>
      <p:sp>
        <p:nvSpPr>
          <p:cNvPr id="62" name="TextBox 61">
            <a:extLst>
              <a:ext uri="{FF2B5EF4-FFF2-40B4-BE49-F238E27FC236}">
                <a16:creationId xmlns:a16="http://schemas.microsoft.com/office/drawing/2014/main" id="{B12A25F1-9D7F-4559-99A4-6E48ACC0C3CF}"/>
              </a:ext>
            </a:extLst>
          </p:cNvPr>
          <p:cNvSpPr txBox="1"/>
          <p:nvPr/>
        </p:nvSpPr>
        <p:spPr>
          <a:xfrm>
            <a:off x="2716320" y="4328643"/>
            <a:ext cx="1391921" cy="369332"/>
          </a:xfrm>
          <a:prstGeom prst="rect">
            <a:avLst/>
          </a:prstGeom>
          <a:noFill/>
        </p:spPr>
        <p:txBody>
          <a:bodyPr wrap="square" rtlCol="0">
            <a:spAutoFit/>
          </a:bodyPr>
          <a:lstStyle/>
          <a:p>
            <a:pPr algn="ctr"/>
            <a:r>
              <a:rPr lang="en-US" b="1" i="1" dirty="0"/>
              <a:t>Read x</a:t>
            </a:r>
          </a:p>
        </p:txBody>
      </p:sp>
      <p:cxnSp>
        <p:nvCxnSpPr>
          <p:cNvPr id="63" name="Connector: Curved 62">
            <a:extLst>
              <a:ext uri="{FF2B5EF4-FFF2-40B4-BE49-F238E27FC236}">
                <a16:creationId xmlns:a16="http://schemas.microsoft.com/office/drawing/2014/main" id="{36D04368-257D-428F-BD37-627F30FA6B36}"/>
              </a:ext>
            </a:extLst>
          </p:cNvPr>
          <p:cNvCxnSpPr>
            <a:cxnSpLocks/>
            <a:stCxn id="30" idx="1"/>
            <a:endCxn id="29" idx="1"/>
          </p:cNvCxnSpPr>
          <p:nvPr/>
        </p:nvCxnSpPr>
        <p:spPr>
          <a:xfrm rot="10800000">
            <a:off x="2708832" y="3538943"/>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6C0903D6-821B-4871-BA2E-ED5BE779F867}"/>
              </a:ext>
            </a:extLst>
          </p:cNvPr>
          <p:cNvSpPr/>
          <p:nvPr/>
        </p:nvSpPr>
        <p:spPr>
          <a:xfrm>
            <a:off x="2384099" y="376522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65" name="Connector: Curved 64">
            <a:extLst>
              <a:ext uri="{FF2B5EF4-FFF2-40B4-BE49-F238E27FC236}">
                <a16:creationId xmlns:a16="http://schemas.microsoft.com/office/drawing/2014/main" id="{5159B561-9A78-4ECB-B904-8116D9DCEF65}"/>
              </a:ext>
            </a:extLst>
          </p:cNvPr>
          <p:cNvCxnSpPr>
            <a:cxnSpLocks/>
            <a:stCxn id="59" idx="0"/>
            <a:endCxn id="13" idx="2"/>
          </p:cNvCxnSpPr>
          <p:nvPr/>
        </p:nvCxnSpPr>
        <p:spPr>
          <a:xfrm rot="5400000" flipH="1" flipV="1">
            <a:off x="3569444" y="2015197"/>
            <a:ext cx="1073185" cy="1402492"/>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id="{8AA73D82-DCC0-4181-8CDA-1552065FA0B0}"/>
              </a:ext>
            </a:extLst>
          </p:cNvPr>
          <p:cNvSpPr/>
          <p:nvPr/>
        </p:nvSpPr>
        <p:spPr>
          <a:xfrm>
            <a:off x="3965771" y="259177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cxnSp>
        <p:nvCxnSpPr>
          <p:cNvPr id="67" name="Connector: Curved 66">
            <a:extLst>
              <a:ext uri="{FF2B5EF4-FFF2-40B4-BE49-F238E27FC236}">
                <a16:creationId xmlns:a16="http://schemas.microsoft.com/office/drawing/2014/main" id="{00980ED8-DC0C-4682-826C-11FD680DA3E9}"/>
              </a:ext>
            </a:extLst>
          </p:cNvPr>
          <p:cNvCxnSpPr>
            <a:cxnSpLocks/>
            <a:stCxn id="13" idx="2"/>
            <a:endCxn id="59" idx="0"/>
          </p:cNvCxnSpPr>
          <p:nvPr/>
        </p:nvCxnSpPr>
        <p:spPr>
          <a:xfrm rot="5400000">
            <a:off x="3569444" y="2015196"/>
            <a:ext cx="1073185" cy="1402492"/>
          </a:xfrm>
          <a:prstGeom prst="curvedConnector3">
            <a:avLst>
              <a:gd name="adj1" fmla="val 16101"/>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2049B18F-F197-4F15-8092-3376C4C30BE5}"/>
              </a:ext>
            </a:extLst>
          </p:cNvPr>
          <p:cNvSpPr/>
          <p:nvPr/>
        </p:nvSpPr>
        <p:spPr>
          <a:xfrm>
            <a:off x="3901837" y="224277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69" name="Picture 2" descr="366-01-512.png (512Ã512)">
            <a:extLst>
              <a:ext uri="{FF2B5EF4-FFF2-40B4-BE49-F238E27FC236}">
                <a16:creationId xmlns:a16="http://schemas.microsoft.com/office/drawing/2014/main" id="{A4575BE1-A099-459D-94B4-43293C19B9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6244450" y="1238011"/>
            <a:ext cx="571814" cy="571814"/>
          </a:xfrm>
          <a:prstGeom prst="rect">
            <a:avLst/>
          </a:prstGeom>
          <a:noFill/>
          <a:extLst>
            <a:ext uri="{909E8E84-426E-40DD-AFC4-6F175D3DCCD1}">
              <a14:hiddenFill xmlns:a14="http://schemas.microsoft.com/office/drawing/2010/main">
                <a:solidFill>
                  <a:srgbClr val="FFFFFF"/>
                </a:solidFill>
              </a14:hiddenFill>
            </a:ext>
          </a:extLst>
        </p:spPr>
      </p:pic>
      <p:sp>
        <p:nvSpPr>
          <p:cNvPr id="70" name="Oval 69">
            <a:extLst>
              <a:ext uri="{FF2B5EF4-FFF2-40B4-BE49-F238E27FC236}">
                <a16:creationId xmlns:a16="http://schemas.microsoft.com/office/drawing/2014/main" id="{B980D4BB-6BBC-40D6-8D89-04E02ABC8E0F}"/>
              </a:ext>
            </a:extLst>
          </p:cNvPr>
          <p:cNvSpPr/>
          <p:nvPr/>
        </p:nvSpPr>
        <p:spPr>
          <a:xfrm>
            <a:off x="6400219" y="110038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sp>
        <p:nvSpPr>
          <p:cNvPr id="71" name="Oval 70">
            <a:extLst>
              <a:ext uri="{FF2B5EF4-FFF2-40B4-BE49-F238E27FC236}">
                <a16:creationId xmlns:a16="http://schemas.microsoft.com/office/drawing/2014/main" id="{6899A02F-3146-400F-BA6F-3FC9B1155F07}"/>
              </a:ext>
            </a:extLst>
          </p:cNvPr>
          <p:cNvSpPr/>
          <p:nvPr/>
        </p:nvSpPr>
        <p:spPr>
          <a:xfrm>
            <a:off x="2225785" y="2690096"/>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72" name="Picture 71" descr="A picture containing drawing&#10;&#10;Description automatically generated">
            <a:extLst>
              <a:ext uri="{FF2B5EF4-FFF2-40B4-BE49-F238E27FC236}">
                <a16:creationId xmlns:a16="http://schemas.microsoft.com/office/drawing/2014/main" id="{76428A15-7892-4274-844B-938C1CAD63E3}"/>
              </a:ext>
            </a:extLst>
          </p:cNvPr>
          <p:cNvPicPr>
            <a:picLocks noChangeAspect="1"/>
          </p:cNvPicPr>
          <p:nvPr/>
        </p:nvPicPr>
        <p:blipFill>
          <a:blip r:embed="rId4">
            <a:alphaModFix amt="60000"/>
            <a:extLst>
              <a:ext uri="{28A0092B-C50C-407E-A947-70E740481C1C}">
                <a14:useLocalDpi xmlns:a14="http://schemas.microsoft.com/office/drawing/2010/main" val="0"/>
              </a:ext>
            </a:extLst>
          </a:blip>
          <a:stretch>
            <a:fillRect/>
          </a:stretch>
        </p:blipFill>
        <p:spPr>
          <a:xfrm>
            <a:off x="2177172" y="2952832"/>
            <a:ext cx="369392" cy="369392"/>
          </a:xfrm>
          <a:prstGeom prst="rect">
            <a:avLst/>
          </a:prstGeom>
        </p:spPr>
      </p:pic>
      <p:sp>
        <p:nvSpPr>
          <p:cNvPr id="73" name="Oval 72">
            <a:extLst>
              <a:ext uri="{FF2B5EF4-FFF2-40B4-BE49-F238E27FC236}">
                <a16:creationId xmlns:a16="http://schemas.microsoft.com/office/drawing/2014/main" id="{EB1F5C36-29AA-4B11-8C6E-F5FA7F6D0BE8}"/>
              </a:ext>
            </a:extLst>
          </p:cNvPr>
          <p:cNvSpPr/>
          <p:nvPr/>
        </p:nvSpPr>
        <p:spPr>
          <a:xfrm>
            <a:off x="4246190" y="2714110"/>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74" name="Picture 73" descr="A picture containing drawing&#10;&#10;Description automatically generated">
            <a:extLst>
              <a:ext uri="{FF2B5EF4-FFF2-40B4-BE49-F238E27FC236}">
                <a16:creationId xmlns:a16="http://schemas.microsoft.com/office/drawing/2014/main" id="{5DD3AD68-C822-486D-B81A-77646FB4D0A5}"/>
              </a:ext>
            </a:extLst>
          </p:cNvPr>
          <p:cNvPicPr>
            <a:picLocks noChangeAspect="1"/>
          </p:cNvPicPr>
          <p:nvPr/>
        </p:nvPicPr>
        <p:blipFill>
          <a:blip r:embed="rId4">
            <a:alphaModFix amt="60000"/>
            <a:extLst>
              <a:ext uri="{28A0092B-C50C-407E-A947-70E740481C1C}">
                <a14:useLocalDpi xmlns:a14="http://schemas.microsoft.com/office/drawing/2010/main" val="0"/>
              </a:ext>
            </a:extLst>
          </a:blip>
          <a:stretch>
            <a:fillRect/>
          </a:stretch>
        </p:blipFill>
        <p:spPr>
          <a:xfrm>
            <a:off x="4197577" y="2976846"/>
            <a:ext cx="369392" cy="369392"/>
          </a:xfrm>
          <a:prstGeom prst="rect">
            <a:avLst/>
          </a:prstGeom>
        </p:spPr>
      </p:pic>
      <p:sp>
        <p:nvSpPr>
          <p:cNvPr id="75" name="Oval 74">
            <a:extLst>
              <a:ext uri="{FF2B5EF4-FFF2-40B4-BE49-F238E27FC236}">
                <a16:creationId xmlns:a16="http://schemas.microsoft.com/office/drawing/2014/main" id="{A51A1A15-2484-4A87-8A51-0AEEA8C80B88}"/>
              </a:ext>
            </a:extLst>
          </p:cNvPr>
          <p:cNvSpPr/>
          <p:nvPr/>
        </p:nvSpPr>
        <p:spPr>
          <a:xfrm>
            <a:off x="6231369" y="2693880"/>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76" name="Picture 75" descr="A picture containing drawing&#10;&#10;Description automatically generated">
            <a:extLst>
              <a:ext uri="{FF2B5EF4-FFF2-40B4-BE49-F238E27FC236}">
                <a16:creationId xmlns:a16="http://schemas.microsoft.com/office/drawing/2014/main" id="{AA7E1778-7D84-4883-824C-2D686A277CD7}"/>
              </a:ext>
            </a:extLst>
          </p:cNvPr>
          <p:cNvPicPr>
            <a:picLocks noChangeAspect="1"/>
          </p:cNvPicPr>
          <p:nvPr/>
        </p:nvPicPr>
        <p:blipFill>
          <a:blip r:embed="rId4">
            <a:alphaModFix amt="60000"/>
            <a:extLst>
              <a:ext uri="{28A0092B-C50C-407E-A947-70E740481C1C}">
                <a14:useLocalDpi xmlns:a14="http://schemas.microsoft.com/office/drawing/2010/main" val="0"/>
              </a:ext>
            </a:extLst>
          </a:blip>
          <a:stretch>
            <a:fillRect/>
          </a:stretch>
        </p:blipFill>
        <p:spPr>
          <a:xfrm>
            <a:off x="6182756" y="2956616"/>
            <a:ext cx="369392" cy="369392"/>
          </a:xfrm>
          <a:prstGeom prst="rect">
            <a:avLst/>
          </a:prstGeom>
        </p:spPr>
      </p:pic>
      <p:sp>
        <p:nvSpPr>
          <p:cNvPr id="77" name="Oval 76">
            <a:extLst>
              <a:ext uri="{FF2B5EF4-FFF2-40B4-BE49-F238E27FC236}">
                <a16:creationId xmlns:a16="http://schemas.microsoft.com/office/drawing/2014/main" id="{9D9EEC09-1A03-4396-A82E-054FFFB36B2D}"/>
              </a:ext>
            </a:extLst>
          </p:cNvPr>
          <p:cNvSpPr/>
          <p:nvPr/>
        </p:nvSpPr>
        <p:spPr>
          <a:xfrm>
            <a:off x="8290155" y="2703712"/>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pic>
        <p:nvPicPr>
          <p:cNvPr id="78" name="Picture 77" descr="A picture containing drawing&#10;&#10;Description automatically generated">
            <a:extLst>
              <a:ext uri="{FF2B5EF4-FFF2-40B4-BE49-F238E27FC236}">
                <a16:creationId xmlns:a16="http://schemas.microsoft.com/office/drawing/2014/main" id="{B25C0110-8007-4191-A71C-0505AA2421C3}"/>
              </a:ext>
            </a:extLst>
          </p:cNvPr>
          <p:cNvPicPr>
            <a:picLocks noChangeAspect="1"/>
          </p:cNvPicPr>
          <p:nvPr/>
        </p:nvPicPr>
        <p:blipFill>
          <a:blip r:embed="rId4">
            <a:alphaModFix amt="60000"/>
            <a:extLst>
              <a:ext uri="{28A0092B-C50C-407E-A947-70E740481C1C}">
                <a14:useLocalDpi xmlns:a14="http://schemas.microsoft.com/office/drawing/2010/main" val="0"/>
              </a:ext>
            </a:extLst>
          </a:blip>
          <a:stretch>
            <a:fillRect/>
          </a:stretch>
        </p:blipFill>
        <p:spPr>
          <a:xfrm>
            <a:off x="8241542" y="2966448"/>
            <a:ext cx="369392" cy="369392"/>
          </a:xfrm>
          <a:prstGeom prst="rect">
            <a:avLst/>
          </a:prstGeom>
        </p:spPr>
      </p:pic>
      <p:cxnSp>
        <p:nvCxnSpPr>
          <p:cNvPr id="79" name="Connector: Curved 78">
            <a:extLst>
              <a:ext uri="{FF2B5EF4-FFF2-40B4-BE49-F238E27FC236}">
                <a16:creationId xmlns:a16="http://schemas.microsoft.com/office/drawing/2014/main" id="{75C05E07-B61A-408B-BAB4-8B77552086D8}"/>
              </a:ext>
            </a:extLst>
          </p:cNvPr>
          <p:cNvCxnSpPr>
            <a:cxnSpLocks/>
            <a:stCxn id="59" idx="0"/>
            <a:endCxn id="13" idx="2"/>
          </p:cNvCxnSpPr>
          <p:nvPr/>
        </p:nvCxnSpPr>
        <p:spPr>
          <a:xfrm rot="5400000" flipH="1" flipV="1">
            <a:off x="3569444" y="2015197"/>
            <a:ext cx="1073185" cy="1402492"/>
          </a:xfrm>
          <a:prstGeom prst="curvedConnector3">
            <a:avLst>
              <a:gd name="adj1" fmla="val 1885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80" name="Oval 79">
            <a:extLst>
              <a:ext uri="{FF2B5EF4-FFF2-40B4-BE49-F238E27FC236}">
                <a16:creationId xmlns:a16="http://schemas.microsoft.com/office/drawing/2014/main" id="{2B158883-C627-421C-862E-D78EB8290A30}"/>
              </a:ext>
            </a:extLst>
          </p:cNvPr>
          <p:cNvSpPr/>
          <p:nvPr/>
        </p:nvSpPr>
        <p:spPr>
          <a:xfrm>
            <a:off x="4551600" y="2513538"/>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sp>
        <p:nvSpPr>
          <p:cNvPr id="81" name="TextBox 80">
            <a:extLst>
              <a:ext uri="{FF2B5EF4-FFF2-40B4-BE49-F238E27FC236}">
                <a16:creationId xmlns:a16="http://schemas.microsoft.com/office/drawing/2014/main" id="{B78E10CF-F70F-44A6-A3F5-6343B56A5362}"/>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84" name="TextBox 83">
            <a:extLst>
              <a:ext uri="{FF2B5EF4-FFF2-40B4-BE49-F238E27FC236}">
                <a16:creationId xmlns:a16="http://schemas.microsoft.com/office/drawing/2014/main" id="{FE5FF21C-BDCC-4656-AE40-7CDD6287CB5B}"/>
              </a:ext>
            </a:extLst>
          </p:cNvPr>
          <p:cNvSpPr txBox="1"/>
          <p:nvPr/>
        </p:nvSpPr>
        <p:spPr>
          <a:xfrm>
            <a:off x="3932028" y="1086669"/>
            <a:ext cx="567291" cy="369332"/>
          </a:xfrm>
          <a:prstGeom prst="rect">
            <a:avLst/>
          </a:prstGeom>
          <a:noFill/>
        </p:spPr>
        <p:txBody>
          <a:bodyPr wrap="square" rtlCol="0">
            <a:spAutoFit/>
          </a:bodyPr>
          <a:lstStyle/>
          <a:p>
            <a:pPr algn="ctr"/>
            <a:r>
              <a:rPr lang="en-US" b="1" dirty="0">
                <a:solidFill>
                  <a:srgbClr val="BFBFBF"/>
                </a:solidFill>
              </a:rPr>
              <a:t>P</a:t>
            </a:r>
            <a:r>
              <a:rPr lang="en-US" b="1" dirty="0"/>
              <a:t>/C</a:t>
            </a:r>
          </a:p>
        </p:txBody>
      </p:sp>
      <p:sp>
        <p:nvSpPr>
          <p:cNvPr id="85" name="Rectangle 84">
            <a:extLst>
              <a:ext uri="{FF2B5EF4-FFF2-40B4-BE49-F238E27FC236}">
                <a16:creationId xmlns:a16="http://schemas.microsoft.com/office/drawing/2014/main" id="{BBB5EDDD-648B-4A18-9087-650BA51DF050}"/>
              </a:ext>
            </a:extLst>
          </p:cNvPr>
          <p:cNvSpPr/>
          <p:nvPr/>
        </p:nvSpPr>
        <p:spPr>
          <a:xfrm>
            <a:off x="4050036" y="1477180"/>
            <a:ext cx="330368" cy="187940"/>
          </a:xfrm>
          <a:prstGeom prst="rect">
            <a:avLst/>
          </a:prstGeom>
          <a:solidFill>
            <a:srgbClr val="D9D9D9"/>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3</a:t>
            </a:r>
          </a:p>
        </p:txBody>
      </p:sp>
    </p:spTree>
    <p:extLst>
      <p:ext uri="{BB962C8B-B14F-4D97-AF65-F5344CB8AC3E}">
        <p14:creationId xmlns:p14="http://schemas.microsoft.com/office/powerpoint/2010/main" val="187656274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69"/>
                                        </p:tgtEl>
                                        <p:attrNameLst>
                                          <p:attrName>style.visibility</p:attrName>
                                        </p:attrNameLst>
                                      </p:cBhvr>
                                      <p:to>
                                        <p:strVal val="visible"/>
                                      </p:to>
                                    </p:set>
                                  </p:childTnLst>
                                </p:cTn>
                              </p:par>
                            </p:childTnLst>
                          </p:cTn>
                        </p:par>
                        <p:par>
                          <p:cTn id="7" fill="hold">
                            <p:stCondLst>
                              <p:cond delay="0"/>
                            </p:stCondLst>
                            <p:childTnLst>
                              <p:par>
                                <p:cTn id="8" presetID="26" presetClass="emph" presetSubtype="0" fill="hold" nodeType="afterEffect">
                                  <p:stCondLst>
                                    <p:cond delay="0"/>
                                  </p:stCondLst>
                                  <p:childTnLst>
                                    <p:animEffect transition="out" filter="fade">
                                      <p:cBhvr>
                                        <p:cTn id="9" dur="500" tmFilter="0, 0; .2, .5; .8, .5; 1, 0"/>
                                        <p:tgtEl>
                                          <p:spTgt spid="69"/>
                                        </p:tgtEl>
                                      </p:cBhvr>
                                    </p:animEffect>
                                    <p:animScale>
                                      <p:cBhvr>
                                        <p:cTn id="10" dur="250" autoRev="1" fill="hold"/>
                                        <p:tgtEl>
                                          <p:spTgt spid="69"/>
                                        </p:tgtEl>
                                      </p:cBhvr>
                                      <p:by x="105000" y="105000"/>
                                    </p:animScale>
                                  </p:childTnLst>
                                </p:cTn>
                              </p:par>
                            </p:childTnLst>
                          </p:cTn>
                        </p:par>
                        <p:par>
                          <p:cTn id="11" fill="hold">
                            <p:stCondLst>
                              <p:cond delay="500"/>
                            </p:stCondLst>
                            <p:childTnLst>
                              <p:par>
                                <p:cTn id="12" presetID="1" presetClass="entr" presetSubtype="0" fill="hold" nodeType="afterEffect">
                                  <p:stCondLst>
                                    <p:cond delay="0"/>
                                  </p:stCondLst>
                                  <p:childTnLst>
                                    <p:set>
                                      <p:cBhvr>
                                        <p:cTn id="13" dur="1" fill="hold">
                                          <p:stCondLst>
                                            <p:cond delay="0"/>
                                          </p:stCondLst>
                                        </p:cTn>
                                        <p:tgtEl>
                                          <p:spTgt spid="69"/>
                                        </p:tgtEl>
                                        <p:attrNameLst>
                                          <p:attrName>style.visibility</p:attrName>
                                        </p:attrNameLst>
                                      </p:cBhvr>
                                      <p:to>
                                        <p:strVal val="visible"/>
                                      </p:to>
                                    </p:set>
                                  </p:childTnLst>
                                </p:cTn>
                              </p:par>
                              <p:par>
                                <p:cTn id="14" presetID="26" presetClass="emph" presetSubtype="0" fill="hold" nodeType="withEffect">
                                  <p:stCondLst>
                                    <p:cond delay="0"/>
                                  </p:stCondLst>
                                  <p:childTnLst>
                                    <p:animEffect transition="out" filter="fade">
                                      <p:cBhvr>
                                        <p:cTn id="15" dur="500" tmFilter="0, 0; .2, .5; .8, .5; 1, 0"/>
                                        <p:tgtEl>
                                          <p:spTgt spid="69"/>
                                        </p:tgtEl>
                                      </p:cBhvr>
                                    </p:animEffect>
                                    <p:animScale>
                                      <p:cBhvr>
                                        <p:cTn id="16" dur="250" autoRev="1" fill="hold"/>
                                        <p:tgtEl>
                                          <p:spTgt spid="69"/>
                                        </p:tgtEl>
                                      </p:cBhvr>
                                      <p:by x="105000" y="105000"/>
                                    </p:animScale>
                                  </p:childTnLst>
                                </p:cTn>
                              </p:par>
                            </p:childTnLst>
                          </p:cTn>
                        </p:par>
                        <p:par>
                          <p:cTn id="17" fill="hold">
                            <p:stCondLst>
                              <p:cond delay="1000"/>
                            </p:stCondLst>
                            <p:childTnLst>
                              <p:par>
                                <p:cTn id="18" presetID="1" presetClass="entr" presetSubtype="0" fill="hold" nodeType="afterEffect">
                                  <p:stCondLst>
                                    <p:cond delay="0"/>
                                  </p:stCondLst>
                                  <p:childTnLst>
                                    <p:set>
                                      <p:cBhvr>
                                        <p:cTn id="19" dur="1" fill="hold">
                                          <p:stCondLst>
                                            <p:cond delay="0"/>
                                          </p:stCondLst>
                                        </p:cTn>
                                        <p:tgtEl>
                                          <p:spTgt spid="69"/>
                                        </p:tgtEl>
                                        <p:attrNameLst>
                                          <p:attrName>style.visibility</p:attrName>
                                        </p:attrNameLst>
                                      </p:cBhvr>
                                      <p:to>
                                        <p:strVal val="visible"/>
                                      </p:to>
                                    </p:set>
                                  </p:childTnLst>
                                </p:cTn>
                              </p:par>
                              <p:par>
                                <p:cTn id="20" presetID="26" presetClass="emph" presetSubtype="0" fill="hold" nodeType="withEffect">
                                  <p:stCondLst>
                                    <p:cond delay="0"/>
                                  </p:stCondLst>
                                  <p:childTnLst>
                                    <p:animEffect transition="out" filter="fade">
                                      <p:cBhvr>
                                        <p:cTn id="21" dur="500" tmFilter="0, 0; .2, .5; .8, .5; 1, 0"/>
                                        <p:tgtEl>
                                          <p:spTgt spid="69"/>
                                        </p:tgtEl>
                                      </p:cBhvr>
                                    </p:animEffect>
                                    <p:animScale>
                                      <p:cBhvr>
                                        <p:cTn id="22" dur="250" autoRev="1" fill="hold"/>
                                        <p:tgtEl>
                                          <p:spTgt spid="69"/>
                                        </p:tgtEl>
                                      </p:cBhvr>
                                      <p:by x="105000" y="105000"/>
                                    </p:animScale>
                                  </p:childTnLst>
                                </p:cTn>
                              </p:par>
                            </p:childTnLst>
                          </p:cTn>
                        </p:par>
                        <p:par>
                          <p:cTn id="23" fill="hold">
                            <p:stCondLst>
                              <p:cond delay="1500"/>
                            </p:stCondLst>
                            <p:childTnLst>
                              <p:par>
                                <p:cTn id="24" presetID="1" presetClass="entr" presetSubtype="0" fill="hold" nodeType="afterEffect">
                                  <p:stCondLst>
                                    <p:cond delay="0"/>
                                  </p:stCondLst>
                                  <p:childTnLst>
                                    <p:set>
                                      <p:cBhvr>
                                        <p:cTn id="25" dur="1" fill="hold">
                                          <p:stCondLst>
                                            <p:cond delay="0"/>
                                          </p:stCondLst>
                                        </p:cTn>
                                        <p:tgtEl>
                                          <p:spTgt spid="69"/>
                                        </p:tgtEl>
                                        <p:attrNameLst>
                                          <p:attrName>style.visibility</p:attrName>
                                        </p:attrNameLst>
                                      </p:cBhvr>
                                      <p:to>
                                        <p:strVal val="visible"/>
                                      </p:to>
                                    </p:set>
                                  </p:childTnLst>
                                </p:cTn>
                              </p:par>
                              <p:par>
                                <p:cTn id="26" presetID="26" presetClass="emph" presetSubtype="0" fill="hold" nodeType="withEffect">
                                  <p:stCondLst>
                                    <p:cond delay="0"/>
                                  </p:stCondLst>
                                  <p:childTnLst>
                                    <p:animEffect transition="out" filter="fade">
                                      <p:cBhvr>
                                        <p:cTn id="27" dur="500" tmFilter="0, 0; .2, .5; .8, .5; 1, 0"/>
                                        <p:tgtEl>
                                          <p:spTgt spid="69"/>
                                        </p:tgtEl>
                                      </p:cBhvr>
                                    </p:animEffect>
                                    <p:animScale>
                                      <p:cBhvr>
                                        <p:cTn id="28" dur="250" autoRev="1" fill="hold"/>
                                        <p:tgtEl>
                                          <p:spTgt spid="69"/>
                                        </p:tgtEl>
                                      </p:cBhvr>
                                      <p:by x="105000" y="105000"/>
                                    </p:animScale>
                                  </p:childTnLst>
                                </p:cTn>
                              </p:par>
                            </p:childTnLst>
                          </p:cTn>
                        </p:par>
                        <p:par>
                          <p:cTn id="29" fill="hold">
                            <p:stCondLst>
                              <p:cond delay="2000"/>
                            </p:stCondLst>
                            <p:childTnLst>
                              <p:par>
                                <p:cTn id="30" presetID="1" presetClass="entr" presetSubtype="0" fill="hold" nodeType="afterEffect">
                                  <p:stCondLst>
                                    <p:cond delay="0"/>
                                  </p:stCondLst>
                                  <p:childTnLst>
                                    <p:set>
                                      <p:cBhvr>
                                        <p:cTn id="31" dur="1" fill="hold">
                                          <p:stCondLst>
                                            <p:cond delay="0"/>
                                          </p:stCondLst>
                                        </p:cTn>
                                        <p:tgtEl>
                                          <p:spTgt spid="69"/>
                                        </p:tgtEl>
                                        <p:attrNameLst>
                                          <p:attrName>style.visibility</p:attrName>
                                        </p:attrNameLst>
                                      </p:cBhvr>
                                      <p:to>
                                        <p:strVal val="visible"/>
                                      </p:to>
                                    </p:set>
                                  </p:childTnLst>
                                </p:cTn>
                              </p:par>
                              <p:par>
                                <p:cTn id="32" presetID="26" presetClass="emph" presetSubtype="0" fill="hold" nodeType="withEffect">
                                  <p:stCondLst>
                                    <p:cond delay="0"/>
                                  </p:stCondLst>
                                  <p:childTnLst>
                                    <p:animEffect transition="out" filter="fade">
                                      <p:cBhvr>
                                        <p:cTn id="33" dur="500" tmFilter="0, 0; .2, .5; .8, .5; 1, 0"/>
                                        <p:tgtEl>
                                          <p:spTgt spid="69"/>
                                        </p:tgtEl>
                                      </p:cBhvr>
                                    </p:animEffect>
                                    <p:animScale>
                                      <p:cBhvr>
                                        <p:cTn id="34" dur="250" autoRev="1" fill="hold"/>
                                        <p:tgtEl>
                                          <p:spTgt spid="6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Adding a New Sharer</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49</a:t>
            </a:fld>
            <a:endParaRPr lang="en-US" noProof="1"/>
          </a:p>
        </p:txBody>
      </p:sp>
      <p:sp>
        <p:nvSpPr>
          <p:cNvPr id="7" name="Rectangle 6">
            <a:extLst>
              <a:ext uri="{FF2B5EF4-FFF2-40B4-BE49-F238E27FC236}">
                <a16:creationId xmlns:a16="http://schemas.microsoft.com/office/drawing/2014/main" id="{35D587BF-1250-4019-A956-92AE3C87E9D8}"/>
              </a:ext>
            </a:extLst>
          </p:cNvPr>
          <p:cNvSpPr/>
          <p:nvPr/>
        </p:nvSpPr>
        <p:spPr>
          <a:xfrm>
            <a:off x="690879" y="3242877"/>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8" name="Rectangle: Rounded Corners 7">
            <a:extLst>
              <a:ext uri="{FF2B5EF4-FFF2-40B4-BE49-F238E27FC236}">
                <a16:creationId xmlns:a16="http://schemas.microsoft.com/office/drawing/2014/main" id="{36A0D92F-B79A-4967-ACF8-D665E8624C7E}"/>
              </a:ext>
            </a:extLst>
          </p:cNvPr>
          <p:cNvSpPr/>
          <p:nvPr/>
        </p:nvSpPr>
        <p:spPr>
          <a:xfrm>
            <a:off x="690879" y="3919092"/>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Core1</a:t>
            </a:r>
          </a:p>
        </p:txBody>
      </p:sp>
      <p:sp>
        <p:nvSpPr>
          <p:cNvPr id="9" name="Rectangle: Rounded Corners 8">
            <a:extLst>
              <a:ext uri="{FF2B5EF4-FFF2-40B4-BE49-F238E27FC236}">
                <a16:creationId xmlns:a16="http://schemas.microsoft.com/office/drawing/2014/main" id="{00A72DCF-C209-4519-BE13-4DFFD8EBF67A}"/>
              </a:ext>
            </a:extLst>
          </p:cNvPr>
          <p:cNvSpPr/>
          <p:nvPr/>
        </p:nvSpPr>
        <p:spPr>
          <a:xfrm>
            <a:off x="690879" y="2477247"/>
            <a:ext cx="7824471" cy="437708"/>
          </a:xfrm>
          <a:prstGeom prst="roundRect">
            <a:avLst>
              <a:gd name="adj" fmla="val 50000"/>
            </a:avLst>
          </a:prstGeom>
          <a:solidFill>
            <a:srgbClr val="EBEBEB"/>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Wired Network</a:t>
            </a:r>
          </a:p>
        </p:txBody>
      </p:sp>
      <p:sp>
        <p:nvSpPr>
          <p:cNvPr id="10" name="Isosceles Triangle 9">
            <a:extLst>
              <a:ext uri="{FF2B5EF4-FFF2-40B4-BE49-F238E27FC236}">
                <a16:creationId xmlns:a16="http://schemas.microsoft.com/office/drawing/2014/main" id="{061CB823-4826-4821-8D1C-E71860F92259}"/>
              </a:ext>
            </a:extLst>
          </p:cNvPr>
          <p:cNvSpPr/>
          <p:nvPr/>
        </p:nvSpPr>
        <p:spPr>
          <a:xfrm rot="10800000">
            <a:off x="2258163" y="3082154"/>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1" name="Connector: Elbow 10">
            <a:extLst>
              <a:ext uri="{FF2B5EF4-FFF2-40B4-BE49-F238E27FC236}">
                <a16:creationId xmlns:a16="http://schemas.microsoft.com/office/drawing/2014/main" id="{CA16AC95-F764-44E3-9500-A1C31A76CE5B}"/>
              </a:ext>
            </a:extLst>
          </p:cNvPr>
          <p:cNvCxnSpPr>
            <a:cxnSpLocks/>
            <a:stCxn id="10" idx="0"/>
            <a:endCxn id="7" idx="3"/>
          </p:cNvCxnSpPr>
          <p:nvPr/>
        </p:nvCxnSpPr>
        <p:spPr>
          <a:xfrm rot="5400000">
            <a:off x="2068579" y="3241440"/>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0CCB46A5-A857-465C-9FED-EB4A51C69917}"/>
              </a:ext>
            </a:extLst>
          </p:cNvPr>
          <p:cNvSpPr/>
          <p:nvPr/>
        </p:nvSpPr>
        <p:spPr>
          <a:xfrm>
            <a:off x="2938146" y="1424160"/>
            <a:ext cx="601979"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LLC</a:t>
            </a:r>
            <a:endParaRPr lang="en-US" sz="1400" b="1" dirty="0">
              <a:solidFill>
                <a:schemeClr val="tx1"/>
              </a:solidFill>
            </a:endParaRPr>
          </a:p>
        </p:txBody>
      </p:sp>
      <p:sp>
        <p:nvSpPr>
          <p:cNvPr id="13" name="Rectangle 12">
            <a:extLst>
              <a:ext uri="{FF2B5EF4-FFF2-40B4-BE49-F238E27FC236}">
                <a16:creationId xmlns:a16="http://schemas.microsoft.com/office/drawing/2014/main" id="{5238C356-7A26-4E6C-B0F0-8175CA133F6C}"/>
              </a:ext>
            </a:extLst>
          </p:cNvPr>
          <p:cNvSpPr/>
          <p:nvPr/>
        </p:nvSpPr>
        <p:spPr>
          <a:xfrm>
            <a:off x="3535709" y="1424160"/>
            <a:ext cx="2543146"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endParaRPr>
          </a:p>
          <a:p>
            <a:pPr algn="ctr"/>
            <a:r>
              <a:rPr lang="en-US" sz="2000" b="1" dirty="0">
                <a:solidFill>
                  <a:schemeClr val="tx1"/>
                </a:solidFill>
              </a:rPr>
              <a:t>Dir</a:t>
            </a:r>
            <a:endParaRPr lang="en-US" sz="1400" b="1" dirty="0">
              <a:solidFill>
                <a:schemeClr val="tx1"/>
              </a:solidFill>
            </a:endParaRPr>
          </a:p>
        </p:txBody>
      </p:sp>
      <p:sp>
        <p:nvSpPr>
          <p:cNvPr id="14" name="Isosceles Triangle 13">
            <a:extLst>
              <a:ext uri="{FF2B5EF4-FFF2-40B4-BE49-F238E27FC236}">
                <a16:creationId xmlns:a16="http://schemas.microsoft.com/office/drawing/2014/main" id="{0C7ED849-D2E0-412C-890B-3973316A9840}"/>
              </a:ext>
            </a:extLst>
          </p:cNvPr>
          <p:cNvSpPr/>
          <p:nvPr/>
        </p:nvSpPr>
        <p:spPr>
          <a:xfrm rot="10800000">
            <a:off x="6429406" y="1467661"/>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 name="Connector: Elbow 14">
            <a:extLst>
              <a:ext uri="{FF2B5EF4-FFF2-40B4-BE49-F238E27FC236}">
                <a16:creationId xmlns:a16="http://schemas.microsoft.com/office/drawing/2014/main" id="{5B46A761-F65D-4B09-BA3E-644B0E3B881F}"/>
              </a:ext>
            </a:extLst>
          </p:cNvPr>
          <p:cNvCxnSpPr>
            <a:cxnSpLocks/>
            <a:stCxn id="14" idx="0"/>
            <a:endCxn id="13" idx="3"/>
          </p:cNvCxnSpPr>
          <p:nvPr/>
        </p:nvCxnSpPr>
        <p:spPr>
          <a:xfrm rot="5400000">
            <a:off x="6208371" y="1483210"/>
            <a:ext cx="189280" cy="448311"/>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513C904-7027-4C19-81B6-07425045E156}"/>
              </a:ext>
            </a:extLst>
          </p:cNvPr>
          <p:cNvCxnSpPr>
            <a:cxnSpLocks/>
          </p:cNvCxnSpPr>
          <p:nvPr/>
        </p:nvCxnSpPr>
        <p:spPr>
          <a:xfrm>
            <a:off x="2938146" y="1722582"/>
            <a:ext cx="3140709"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3FD77FF-4DCC-47D6-A9DC-FF66D4DF7A2B}"/>
              </a:ext>
            </a:extLst>
          </p:cNvPr>
          <p:cNvCxnSpPr>
            <a:cxnSpLocks/>
          </p:cNvCxnSpPr>
          <p:nvPr/>
        </p:nvCxnSpPr>
        <p:spPr>
          <a:xfrm flipV="1">
            <a:off x="1386840" y="2914955"/>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8FFDF1C-ED22-45F0-A732-7ABE31FD1641}"/>
              </a:ext>
            </a:extLst>
          </p:cNvPr>
          <p:cNvCxnSpPr>
            <a:cxnSpLocks/>
            <a:stCxn id="8" idx="0"/>
          </p:cNvCxnSpPr>
          <p:nvPr/>
        </p:nvCxnSpPr>
        <p:spPr>
          <a:xfrm flipV="1">
            <a:off x="1386840" y="3814691"/>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BC7840E-E771-482B-8149-72C404A29331}"/>
              </a:ext>
            </a:extLst>
          </p:cNvPr>
          <p:cNvSpPr txBox="1"/>
          <p:nvPr/>
        </p:nvSpPr>
        <p:spPr>
          <a:xfrm>
            <a:off x="3515927" y="1087738"/>
            <a:ext cx="316880" cy="369332"/>
          </a:xfrm>
          <a:prstGeom prst="rect">
            <a:avLst/>
          </a:prstGeom>
          <a:noFill/>
        </p:spPr>
        <p:txBody>
          <a:bodyPr wrap="square" rtlCol="0">
            <a:spAutoFit/>
          </a:bodyPr>
          <a:lstStyle/>
          <a:p>
            <a:pPr algn="r"/>
            <a:r>
              <a:rPr lang="en-US" b="1" dirty="0"/>
              <a:t>D</a:t>
            </a:r>
          </a:p>
        </p:txBody>
      </p:sp>
      <p:sp>
        <p:nvSpPr>
          <p:cNvPr id="21" name="Rectangle 20">
            <a:extLst>
              <a:ext uri="{FF2B5EF4-FFF2-40B4-BE49-F238E27FC236}">
                <a16:creationId xmlns:a16="http://schemas.microsoft.com/office/drawing/2014/main" id="{4A341EF5-09F1-4FA3-92DC-F2A114359B4E}"/>
              </a:ext>
            </a:extLst>
          </p:cNvPr>
          <p:cNvSpPr/>
          <p:nvPr/>
        </p:nvSpPr>
        <p:spPr>
          <a:xfrm>
            <a:off x="3583300" y="1477186"/>
            <a:ext cx="176363" cy="187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1</a:t>
            </a:r>
          </a:p>
        </p:txBody>
      </p:sp>
      <p:sp>
        <p:nvSpPr>
          <p:cNvPr id="23" name="TextBox 22">
            <a:extLst>
              <a:ext uri="{FF2B5EF4-FFF2-40B4-BE49-F238E27FC236}">
                <a16:creationId xmlns:a16="http://schemas.microsoft.com/office/drawing/2014/main" id="{87A9C5E4-5A42-47A1-9DC1-FFDFEED44D12}"/>
              </a:ext>
            </a:extLst>
          </p:cNvPr>
          <p:cNvSpPr txBox="1"/>
          <p:nvPr/>
        </p:nvSpPr>
        <p:spPr>
          <a:xfrm>
            <a:off x="4654526" y="1076571"/>
            <a:ext cx="1387894" cy="369332"/>
          </a:xfrm>
          <a:prstGeom prst="rect">
            <a:avLst/>
          </a:prstGeom>
          <a:noFill/>
        </p:spPr>
        <p:txBody>
          <a:bodyPr wrap="square" rtlCol="0">
            <a:spAutoFit/>
          </a:bodyPr>
          <a:lstStyle/>
          <a:p>
            <a:pPr algn="ctr"/>
            <a:r>
              <a:rPr lang="en-US" b="1" dirty="0"/>
              <a:t>State</a:t>
            </a:r>
          </a:p>
        </p:txBody>
      </p:sp>
      <p:sp>
        <p:nvSpPr>
          <p:cNvPr id="24" name="TextBox 23">
            <a:extLst>
              <a:ext uri="{FF2B5EF4-FFF2-40B4-BE49-F238E27FC236}">
                <a16:creationId xmlns:a16="http://schemas.microsoft.com/office/drawing/2014/main" id="{8A597A2F-3358-4EC6-9111-A72F82A6D3C5}"/>
              </a:ext>
            </a:extLst>
          </p:cNvPr>
          <p:cNvSpPr txBox="1"/>
          <p:nvPr/>
        </p:nvSpPr>
        <p:spPr>
          <a:xfrm>
            <a:off x="4654526" y="1419085"/>
            <a:ext cx="1387894" cy="307777"/>
          </a:xfrm>
          <a:prstGeom prst="rect">
            <a:avLst/>
          </a:prstGeom>
          <a:noFill/>
        </p:spPr>
        <p:txBody>
          <a:bodyPr wrap="square" lIns="0" rIns="0" rtlCol="0">
            <a:spAutoFit/>
          </a:bodyPr>
          <a:lstStyle/>
          <a:p>
            <a:pPr algn="ctr"/>
            <a:r>
              <a:rPr lang="en-US" sz="1400" i="1" dirty="0"/>
              <a:t>Wireless</a:t>
            </a:r>
          </a:p>
        </p:txBody>
      </p:sp>
      <p:sp>
        <p:nvSpPr>
          <p:cNvPr id="25" name="Rectangle 24">
            <a:extLst>
              <a:ext uri="{FF2B5EF4-FFF2-40B4-BE49-F238E27FC236}">
                <a16:creationId xmlns:a16="http://schemas.microsoft.com/office/drawing/2014/main" id="{DC58C46A-E6A2-407E-8263-B8842FFEDC34}"/>
              </a:ext>
            </a:extLst>
          </p:cNvPr>
          <p:cNvSpPr/>
          <p:nvPr/>
        </p:nvSpPr>
        <p:spPr>
          <a:xfrm>
            <a:off x="2972383" y="1477176"/>
            <a:ext cx="513157"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x = 9</a:t>
            </a:r>
          </a:p>
        </p:txBody>
      </p:sp>
      <p:sp>
        <p:nvSpPr>
          <p:cNvPr id="26" name="TextBox 25">
            <a:extLst>
              <a:ext uri="{FF2B5EF4-FFF2-40B4-BE49-F238E27FC236}">
                <a16:creationId xmlns:a16="http://schemas.microsoft.com/office/drawing/2014/main" id="{EC26B10E-C5A0-4A69-9662-AAA999563F9C}"/>
              </a:ext>
            </a:extLst>
          </p:cNvPr>
          <p:cNvSpPr txBox="1"/>
          <p:nvPr/>
        </p:nvSpPr>
        <p:spPr>
          <a:xfrm>
            <a:off x="2888747" y="1086731"/>
            <a:ext cx="647499" cy="369332"/>
          </a:xfrm>
          <a:prstGeom prst="rect">
            <a:avLst/>
          </a:prstGeom>
          <a:noFill/>
        </p:spPr>
        <p:txBody>
          <a:bodyPr wrap="square" rtlCol="0">
            <a:spAutoFit/>
          </a:bodyPr>
          <a:lstStyle/>
          <a:p>
            <a:pPr algn="ctr"/>
            <a:r>
              <a:rPr lang="en-US" b="1" dirty="0"/>
              <a:t>Data</a:t>
            </a:r>
          </a:p>
        </p:txBody>
      </p:sp>
      <p:cxnSp>
        <p:nvCxnSpPr>
          <p:cNvPr id="27" name="Straight Connector 26">
            <a:extLst>
              <a:ext uri="{FF2B5EF4-FFF2-40B4-BE49-F238E27FC236}">
                <a16:creationId xmlns:a16="http://schemas.microsoft.com/office/drawing/2014/main" id="{7FF324DC-8A74-4050-B613-DB3C419F4F5E}"/>
              </a:ext>
            </a:extLst>
          </p:cNvPr>
          <p:cNvCxnSpPr>
            <a:cxnSpLocks/>
            <a:endCxn id="13" idx="2"/>
          </p:cNvCxnSpPr>
          <p:nvPr/>
        </p:nvCxnSpPr>
        <p:spPr>
          <a:xfrm flipV="1">
            <a:off x="4807282" y="2179850"/>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30F0FC13-EC8F-4383-917F-F384BF1ADC9A}"/>
              </a:ext>
            </a:extLst>
          </p:cNvPr>
          <p:cNvSpPr/>
          <p:nvPr/>
        </p:nvSpPr>
        <p:spPr>
          <a:xfrm>
            <a:off x="690875" y="3242876"/>
            <a:ext cx="1391921"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29" name="Rectangle 28">
            <a:extLst>
              <a:ext uri="{FF2B5EF4-FFF2-40B4-BE49-F238E27FC236}">
                <a16:creationId xmlns:a16="http://schemas.microsoft.com/office/drawing/2014/main" id="{EBCD6212-F3E6-4C8B-9292-7B8EC5F426E9}"/>
              </a:ext>
            </a:extLst>
          </p:cNvPr>
          <p:cNvSpPr/>
          <p:nvPr/>
        </p:nvSpPr>
        <p:spPr>
          <a:xfrm>
            <a:off x="2708832" y="3253036"/>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0" name="Rectangle: Rounded Corners 29">
            <a:extLst>
              <a:ext uri="{FF2B5EF4-FFF2-40B4-BE49-F238E27FC236}">
                <a16:creationId xmlns:a16="http://schemas.microsoft.com/office/drawing/2014/main" id="{3AB1F80E-8ECA-45BF-8CA5-8C645B41DD77}"/>
              </a:ext>
            </a:extLst>
          </p:cNvPr>
          <p:cNvSpPr/>
          <p:nvPr/>
        </p:nvSpPr>
        <p:spPr>
          <a:xfrm>
            <a:off x="2708832" y="3929251"/>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Core2</a:t>
            </a:r>
          </a:p>
        </p:txBody>
      </p:sp>
      <p:sp>
        <p:nvSpPr>
          <p:cNvPr id="31" name="Isosceles Triangle 30">
            <a:extLst>
              <a:ext uri="{FF2B5EF4-FFF2-40B4-BE49-F238E27FC236}">
                <a16:creationId xmlns:a16="http://schemas.microsoft.com/office/drawing/2014/main" id="{CC9A0C68-072F-4E23-9EA4-67C7F0A0A824}"/>
              </a:ext>
            </a:extLst>
          </p:cNvPr>
          <p:cNvSpPr/>
          <p:nvPr/>
        </p:nvSpPr>
        <p:spPr>
          <a:xfrm rot="10800000">
            <a:off x="4276116" y="3092313"/>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2" name="Connector: Elbow 31">
            <a:extLst>
              <a:ext uri="{FF2B5EF4-FFF2-40B4-BE49-F238E27FC236}">
                <a16:creationId xmlns:a16="http://schemas.microsoft.com/office/drawing/2014/main" id="{15BF8A35-2304-445F-81CD-50AA7075E5B6}"/>
              </a:ext>
            </a:extLst>
          </p:cNvPr>
          <p:cNvCxnSpPr>
            <a:cxnSpLocks/>
            <a:stCxn id="31" idx="0"/>
            <a:endCxn id="29" idx="3"/>
          </p:cNvCxnSpPr>
          <p:nvPr/>
        </p:nvCxnSpPr>
        <p:spPr>
          <a:xfrm rot="5400000">
            <a:off x="4086532" y="3251599"/>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A4B6A77-3F0C-4913-96D4-D3166CC0DDEA}"/>
              </a:ext>
            </a:extLst>
          </p:cNvPr>
          <p:cNvCxnSpPr>
            <a:cxnSpLocks/>
          </p:cNvCxnSpPr>
          <p:nvPr/>
        </p:nvCxnSpPr>
        <p:spPr>
          <a:xfrm flipV="1">
            <a:off x="3404793" y="2925114"/>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D2D3EF8-1C28-4C69-944F-F7BF66FACFCA}"/>
              </a:ext>
            </a:extLst>
          </p:cNvPr>
          <p:cNvCxnSpPr>
            <a:cxnSpLocks/>
            <a:stCxn id="30" idx="0"/>
          </p:cNvCxnSpPr>
          <p:nvPr/>
        </p:nvCxnSpPr>
        <p:spPr>
          <a:xfrm flipV="1">
            <a:off x="3404793" y="3824850"/>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12A3D3B4-9F5B-4A18-9864-A14FF8F2C6A8}"/>
              </a:ext>
            </a:extLst>
          </p:cNvPr>
          <p:cNvSpPr/>
          <p:nvPr/>
        </p:nvSpPr>
        <p:spPr>
          <a:xfrm>
            <a:off x="4704072" y="3252883"/>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36" name="Rectangle: Rounded Corners 35">
            <a:extLst>
              <a:ext uri="{FF2B5EF4-FFF2-40B4-BE49-F238E27FC236}">
                <a16:creationId xmlns:a16="http://schemas.microsoft.com/office/drawing/2014/main" id="{AE00FDA0-E757-459C-9052-AE6883C2B1F8}"/>
              </a:ext>
            </a:extLst>
          </p:cNvPr>
          <p:cNvSpPr/>
          <p:nvPr/>
        </p:nvSpPr>
        <p:spPr>
          <a:xfrm>
            <a:off x="4704072" y="3929098"/>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Core3</a:t>
            </a:r>
          </a:p>
        </p:txBody>
      </p:sp>
      <p:sp>
        <p:nvSpPr>
          <p:cNvPr id="37" name="Isosceles Triangle 36">
            <a:extLst>
              <a:ext uri="{FF2B5EF4-FFF2-40B4-BE49-F238E27FC236}">
                <a16:creationId xmlns:a16="http://schemas.microsoft.com/office/drawing/2014/main" id="{391D7177-EF54-4250-9CEA-38357FB6772F}"/>
              </a:ext>
            </a:extLst>
          </p:cNvPr>
          <p:cNvSpPr/>
          <p:nvPr/>
        </p:nvSpPr>
        <p:spPr>
          <a:xfrm rot="10800000">
            <a:off x="6271356" y="3092160"/>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8" name="Connector: Elbow 37">
            <a:extLst>
              <a:ext uri="{FF2B5EF4-FFF2-40B4-BE49-F238E27FC236}">
                <a16:creationId xmlns:a16="http://schemas.microsoft.com/office/drawing/2014/main" id="{888A07B2-4760-45B4-9D72-CD0C3B194C74}"/>
              </a:ext>
            </a:extLst>
          </p:cNvPr>
          <p:cNvCxnSpPr>
            <a:cxnSpLocks/>
            <a:stCxn id="37" idx="0"/>
            <a:endCxn id="35" idx="3"/>
          </p:cNvCxnSpPr>
          <p:nvPr/>
        </p:nvCxnSpPr>
        <p:spPr>
          <a:xfrm rot="5400000">
            <a:off x="6081772" y="3251446"/>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10E4F98-0EBB-4A7B-932E-0B319500AB80}"/>
              </a:ext>
            </a:extLst>
          </p:cNvPr>
          <p:cNvCxnSpPr>
            <a:cxnSpLocks/>
          </p:cNvCxnSpPr>
          <p:nvPr/>
        </p:nvCxnSpPr>
        <p:spPr>
          <a:xfrm flipV="1">
            <a:off x="5400033" y="2924961"/>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C2E6686-5718-4B01-8A31-59AE3CC7798E}"/>
              </a:ext>
            </a:extLst>
          </p:cNvPr>
          <p:cNvCxnSpPr>
            <a:cxnSpLocks/>
            <a:stCxn id="36" idx="0"/>
          </p:cNvCxnSpPr>
          <p:nvPr/>
        </p:nvCxnSpPr>
        <p:spPr>
          <a:xfrm flipV="1">
            <a:off x="5400033" y="3824697"/>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78D35FE0-FEA8-4D1C-8B80-F3B56D853AAC}"/>
              </a:ext>
            </a:extLst>
          </p:cNvPr>
          <p:cNvSpPr/>
          <p:nvPr/>
        </p:nvSpPr>
        <p:spPr>
          <a:xfrm>
            <a:off x="6752505" y="3242022"/>
            <a:ext cx="1391921" cy="571814"/>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solidFill>
            </a:endParaRPr>
          </a:p>
          <a:p>
            <a:pPr algn="ctr"/>
            <a:r>
              <a:rPr lang="en-US" b="1" dirty="0">
                <a:solidFill>
                  <a:schemeClr val="tx1"/>
                </a:solidFill>
              </a:rPr>
              <a:t>L1</a:t>
            </a:r>
            <a:endParaRPr lang="en-US" sz="1200" b="1" dirty="0">
              <a:solidFill>
                <a:schemeClr val="tx1"/>
              </a:solidFill>
            </a:endParaRPr>
          </a:p>
        </p:txBody>
      </p:sp>
      <p:sp>
        <p:nvSpPr>
          <p:cNvPr id="42" name="Rectangle: Rounded Corners 41">
            <a:extLst>
              <a:ext uri="{FF2B5EF4-FFF2-40B4-BE49-F238E27FC236}">
                <a16:creationId xmlns:a16="http://schemas.microsoft.com/office/drawing/2014/main" id="{E42C481A-0E94-495E-A827-4EFA539090FC}"/>
              </a:ext>
            </a:extLst>
          </p:cNvPr>
          <p:cNvSpPr/>
          <p:nvPr/>
        </p:nvSpPr>
        <p:spPr>
          <a:xfrm>
            <a:off x="6752505" y="3918237"/>
            <a:ext cx="1391921" cy="398908"/>
          </a:xfrm>
          <a:prstGeom prst="roundRect">
            <a:avLst>
              <a:gd name="adj" fmla="val 11049"/>
            </a:avLst>
          </a:prstGeom>
          <a:solidFill>
            <a:schemeClr val="bg1">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Core4</a:t>
            </a:r>
          </a:p>
        </p:txBody>
      </p:sp>
      <p:sp>
        <p:nvSpPr>
          <p:cNvPr id="43" name="Isosceles Triangle 42">
            <a:extLst>
              <a:ext uri="{FF2B5EF4-FFF2-40B4-BE49-F238E27FC236}">
                <a16:creationId xmlns:a16="http://schemas.microsoft.com/office/drawing/2014/main" id="{B926FB4A-51D3-4A6F-B128-92F3711D5B9B}"/>
              </a:ext>
            </a:extLst>
          </p:cNvPr>
          <p:cNvSpPr/>
          <p:nvPr/>
        </p:nvSpPr>
        <p:spPr>
          <a:xfrm rot="10800000">
            <a:off x="8319789" y="3081299"/>
            <a:ext cx="195521" cy="145064"/>
          </a:xfrm>
          <a:prstGeom prst="triangl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44" name="Connector: Elbow 43">
            <a:extLst>
              <a:ext uri="{FF2B5EF4-FFF2-40B4-BE49-F238E27FC236}">
                <a16:creationId xmlns:a16="http://schemas.microsoft.com/office/drawing/2014/main" id="{66889769-B0D9-480C-8A64-88CAE1E5440D}"/>
              </a:ext>
            </a:extLst>
          </p:cNvPr>
          <p:cNvCxnSpPr>
            <a:cxnSpLocks/>
            <a:stCxn id="43" idx="0"/>
            <a:endCxn id="41" idx="3"/>
          </p:cNvCxnSpPr>
          <p:nvPr/>
        </p:nvCxnSpPr>
        <p:spPr>
          <a:xfrm rot="5400000">
            <a:off x="8130205" y="3240585"/>
            <a:ext cx="301566" cy="273123"/>
          </a:xfrm>
          <a:prstGeom prst="bentConnector2">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C7AB236-DFD4-4BBA-A67E-D7BE88F24816}"/>
              </a:ext>
            </a:extLst>
          </p:cNvPr>
          <p:cNvCxnSpPr>
            <a:cxnSpLocks/>
          </p:cNvCxnSpPr>
          <p:nvPr/>
        </p:nvCxnSpPr>
        <p:spPr>
          <a:xfrm flipV="1">
            <a:off x="7448466" y="2914100"/>
            <a:ext cx="0" cy="32792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B75D4F1D-CBC7-4613-9E6F-F59A07A9206C}"/>
              </a:ext>
            </a:extLst>
          </p:cNvPr>
          <p:cNvCxnSpPr>
            <a:cxnSpLocks/>
            <a:stCxn id="42" idx="0"/>
          </p:cNvCxnSpPr>
          <p:nvPr/>
        </p:nvCxnSpPr>
        <p:spPr>
          <a:xfrm flipV="1">
            <a:off x="7448466" y="3813836"/>
            <a:ext cx="0" cy="10440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0BF37A00-294B-4973-8283-0B63562AEFA6}"/>
              </a:ext>
            </a:extLst>
          </p:cNvPr>
          <p:cNvSpPr/>
          <p:nvPr/>
        </p:nvSpPr>
        <p:spPr>
          <a:xfrm>
            <a:off x="7646844" y="1419197"/>
            <a:ext cx="672945" cy="755690"/>
          </a:xfrm>
          <a:prstGeom prst="rect">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solidFill>
                <a:schemeClr val="tx1"/>
              </a:solidFill>
            </a:endParaRPr>
          </a:p>
          <a:p>
            <a:pPr algn="ctr"/>
            <a:r>
              <a:rPr lang="en-US" sz="1600" b="1" dirty="0">
                <a:solidFill>
                  <a:schemeClr val="tx1"/>
                </a:solidFill>
              </a:rPr>
              <a:t>Main Mem</a:t>
            </a:r>
            <a:endParaRPr lang="en-US" sz="1100" b="1" dirty="0">
              <a:solidFill>
                <a:schemeClr val="tx1"/>
              </a:solidFill>
            </a:endParaRPr>
          </a:p>
        </p:txBody>
      </p:sp>
      <p:cxnSp>
        <p:nvCxnSpPr>
          <p:cNvPr id="48" name="Straight Connector 47">
            <a:extLst>
              <a:ext uri="{FF2B5EF4-FFF2-40B4-BE49-F238E27FC236}">
                <a16:creationId xmlns:a16="http://schemas.microsoft.com/office/drawing/2014/main" id="{3D3FC550-CA77-4D5F-9B28-CEC5F1D23D57}"/>
              </a:ext>
            </a:extLst>
          </p:cNvPr>
          <p:cNvCxnSpPr>
            <a:cxnSpLocks/>
            <a:endCxn id="47" idx="2"/>
          </p:cNvCxnSpPr>
          <p:nvPr/>
        </p:nvCxnSpPr>
        <p:spPr>
          <a:xfrm flipV="1">
            <a:off x="7983317" y="2174887"/>
            <a:ext cx="0" cy="29739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27BF593-1AF6-41EE-A57B-EFE4DD0E6C96}"/>
              </a:ext>
            </a:extLst>
          </p:cNvPr>
          <p:cNvCxnSpPr>
            <a:cxnSpLocks/>
          </p:cNvCxnSpPr>
          <p:nvPr/>
        </p:nvCxnSpPr>
        <p:spPr>
          <a:xfrm>
            <a:off x="7646844" y="1706604"/>
            <a:ext cx="672945" cy="0"/>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7A725B54-94DE-4D02-AA1B-A620EEBF7564}"/>
              </a:ext>
            </a:extLst>
          </p:cNvPr>
          <p:cNvSpPr/>
          <p:nvPr/>
        </p:nvSpPr>
        <p:spPr>
          <a:xfrm>
            <a:off x="723122" y="3276945"/>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1" name="Straight Connector 50">
            <a:extLst>
              <a:ext uri="{FF2B5EF4-FFF2-40B4-BE49-F238E27FC236}">
                <a16:creationId xmlns:a16="http://schemas.microsoft.com/office/drawing/2014/main" id="{DF276E1D-3EFA-4E1C-B099-E3F9197E76BC}"/>
              </a:ext>
            </a:extLst>
          </p:cNvPr>
          <p:cNvCxnSpPr>
            <a:cxnSpLocks/>
          </p:cNvCxnSpPr>
          <p:nvPr/>
        </p:nvCxnSpPr>
        <p:spPr>
          <a:xfrm flipV="1">
            <a:off x="931809" y="3237224"/>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8A399DD5-B7E2-49CD-BD98-FC8C52AC94A5}"/>
              </a:ext>
            </a:extLst>
          </p:cNvPr>
          <p:cNvSpPr/>
          <p:nvPr/>
        </p:nvSpPr>
        <p:spPr>
          <a:xfrm>
            <a:off x="2740411" y="3288278"/>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3" name="Straight Connector 52">
            <a:extLst>
              <a:ext uri="{FF2B5EF4-FFF2-40B4-BE49-F238E27FC236}">
                <a16:creationId xmlns:a16="http://schemas.microsoft.com/office/drawing/2014/main" id="{392E64C6-15D3-4D97-B030-6D0A1F8AA9E9}"/>
              </a:ext>
            </a:extLst>
          </p:cNvPr>
          <p:cNvCxnSpPr>
            <a:cxnSpLocks/>
          </p:cNvCxnSpPr>
          <p:nvPr/>
        </p:nvCxnSpPr>
        <p:spPr>
          <a:xfrm flipV="1">
            <a:off x="2949098" y="3248557"/>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2257DEFE-7B0C-4046-8724-69315F03E518}"/>
              </a:ext>
            </a:extLst>
          </p:cNvPr>
          <p:cNvSpPr/>
          <p:nvPr/>
        </p:nvSpPr>
        <p:spPr>
          <a:xfrm>
            <a:off x="4733449" y="3287627"/>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5" name="Straight Connector 54">
            <a:extLst>
              <a:ext uri="{FF2B5EF4-FFF2-40B4-BE49-F238E27FC236}">
                <a16:creationId xmlns:a16="http://schemas.microsoft.com/office/drawing/2014/main" id="{3A85BB79-74C7-454E-9C13-F3B4373FEE08}"/>
              </a:ext>
            </a:extLst>
          </p:cNvPr>
          <p:cNvCxnSpPr>
            <a:cxnSpLocks/>
          </p:cNvCxnSpPr>
          <p:nvPr/>
        </p:nvCxnSpPr>
        <p:spPr>
          <a:xfrm flipV="1">
            <a:off x="4942136" y="3247906"/>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247AEB3A-7C59-4E82-8659-D187515071BE}"/>
              </a:ext>
            </a:extLst>
          </p:cNvPr>
          <p:cNvSpPr/>
          <p:nvPr/>
        </p:nvSpPr>
        <p:spPr>
          <a:xfrm>
            <a:off x="6783710" y="3278600"/>
            <a:ext cx="176363"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9</a:t>
            </a:r>
          </a:p>
        </p:txBody>
      </p:sp>
      <p:cxnSp>
        <p:nvCxnSpPr>
          <p:cNvPr id="57" name="Straight Connector 56">
            <a:extLst>
              <a:ext uri="{FF2B5EF4-FFF2-40B4-BE49-F238E27FC236}">
                <a16:creationId xmlns:a16="http://schemas.microsoft.com/office/drawing/2014/main" id="{1807C033-BAB0-49DF-9753-9685060C94F7}"/>
              </a:ext>
            </a:extLst>
          </p:cNvPr>
          <p:cNvCxnSpPr>
            <a:cxnSpLocks/>
          </p:cNvCxnSpPr>
          <p:nvPr/>
        </p:nvCxnSpPr>
        <p:spPr>
          <a:xfrm flipV="1">
            <a:off x="6992397" y="3238879"/>
            <a:ext cx="0" cy="2754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D646328F-F112-4597-89D1-490D0388E3B5}"/>
              </a:ext>
            </a:extLst>
          </p:cNvPr>
          <p:cNvSpPr/>
          <p:nvPr/>
        </p:nvSpPr>
        <p:spPr>
          <a:xfrm>
            <a:off x="7700963" y="1461901"/>
            <a:ext cx="564356" cy="187946"/>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x = 5</a:t>
            </a:r>
          </a:p>
        </p:txBody>
      </p:sp>
      <p:sp>
        <p:nvSpPr>
          <p:cNvPr id="59" name="Rectangle 58">
            <a:extLst>
              <a:ext uri="{FF2B5EF4-FFF2-40B4-BE49-F238E27FC236}">
                <a16:creationId xmlns:a16="http://schemas.microsoft.com/office/drawing/2014/main" id="{A0C91BA3-4580-43CB-B663-36BDDC640675}"/>
              </a:ext>
            </a:extLst>
          </p:cNvPr>
          <p:cNvSpPr/>
          <p:nvPr/>
        </p:nvSpPr>
        <p:spPr>
          <a:xfrm>
            <a:off x="2708830" y="3253035"/>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0" name="Rectangle 59">
            <a:extLst>
              <a:ext uri="{FF2B5EF4-FFF2-40B4-BE49-F238E27FC236}">
                <a16:creationId xmlns:a16="http://schemas.microsoft.com/office/drawing/2014/main" id="{BC889D3C-72DA-4AEE-B23C-CF3A026E283A}"/>
              </a:ext>
            </a:extLst>
          </p:cNvPr>
          <p:cNvSpPr/>
          <p:nvPr/>
        </p:nvSpPr>
        <p:spPr>
          <a:xfrm>
            <a:off x="4704070" y="3252882"/>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solidFill>
              </a:rPr>
              <a:t>    Wireless</a:t>
            </a:r>
          </a:p>
        </p:txBody>
      </p:sp>
      <p:sp>
        <p:nvSpPr>
          <p:cNvPr id="61" name="Rectangle 60">
            <a:extLst>
              <a:ext uri="{FF2B5EF4-FFF2-40B4-BE49-F238E27FC236}">
                <a16:creationId xmlns:a16="http://schemas.microsoft.com/office/drawing/2014/main" id="{8C3D496B-8C77-43AB-8BC8-80901BD5BF53}"/>
              </a:ext>
            </a:extLst>
          </p:cNvPr>
          <p:cNvSpPr/>
          <p:nvPr/>
        </p:nvSpPr>
        <p:spPr>
          <a:xfrm>
            <a:off x="6752503" y="3242021"/>
            <a:ext cx="1391920" cy="270623"/>
          </a:xfrm>
          <a:prstGeom prst="rect">
            <a:avLst/>
          </a:prstGeom>
          <a:noFill/>
          <a:ln w="1905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Ins="0" rtlCol="0" anchor="ctr"/>
          <a:lstStyle/>
          <a:p>
            <a:pPr algn="ctr"/>
            <a:r>
              <a:rPr lang="en-US" sz="1400" i="1" dirty="0">
                <a:solidFill>
                  <a:schemeClr val="tx1"/>
                </a:solidFill>
              </a:rPr>
              <a:t> Wireless</a:t>
            </a:r>
          </a:p>
        </p:txBody>
      </p:sp>
      <p:sp>
        <p:nvSpPr>
          <p:cNvPr id="62" name="TextBox 61">
            <a:extLst>
              <a:ext uri="{FF2B5EF4-FFF2-40B4-BE49-F238E27FC236}">
                <a16:creationId xmlns:a16="http://schemas.microsoft.com/office/drawing/2014/main" id="{935DAEB7-06BA-4401-A6C6-40C881AD7AAE}"/>
              </a:ext>
            </a:extLst>
          </p:cNvPr>
          <p:cNvSpPr txBox="1"/>
          <p:nvPr/>
        </p:nvSpPr>
        <p:spPr>
          <a:xfrm>
            <a:off x="2716320" y="4328643"/>
            <a:ext cx="1391921" cy="369332"/>
          </a:xfrm>
          <a:prstGeom prst="rect">
            <a:avLst/>
          </a:prstGeom>
          <a:noFill/>
        </p:spPr>
        <p:txBody>
          <a:bodyPr wrap="square" rtlCol="0">
            <a:spAutoFit/>
          </a:bodyPr>
          <a:lstStyle/>
          <a:p>
            <a:pPr algn="ctr"/>
            <a:r>
              <a:rPr lang="en-US" b="1" i="1" dirty="0"/>
              <a:t>Read x</a:t>
            </a:r>
          </a:p>
        </p:txBody>
      </p:sp>
      <p:cxnSp>
        <p:nvCxnSpPr>
          <p:cNvPr id="63" name="Connector: Curved 62">
            <a:extLst>
              <a:ext uri="{FF2B5EF4-FFF2-40B4-BE49-F238E27FC236}">
                <a16:creationId xmlns:a16="http://schemas.microsoft.com/office/drawing/2014/main" id="{7AD74FE9-541B-4636-BEEA-058F6A6E8BCB}"/>
              </a:ext>
            </a:extLst>
          </p:cNvPr>
          <p:cNvCxnSpPr>
            <a:cxnSpLocks/>
            <a:stCxn id="30" idx="1"/>
            <a:endCxn id="29" idx="1"/>
          </p:cNvCxnSpPr>
          <p:nvPr/>
        </p:nvCxnSpPr>
        <p:spPr>
          <a:xfrm rot="10800000">
            <a:off x="2708832" y="3538943"/>
            <a:ext cx="12700" cy="589762"/>
          </a:xfrm>
          <a:prstGeom prst="curvedConnector3">
            <a:avLst>
              <a:gd name="adj1" fmla="val 180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9E102298-4C63-49A0-B269-955412FB57EF}"/>
              </a:ext>
            </a:extLst>
          </p:cNvPr>
          <p:cNvSpPr/>
          <p:nvPr/>
        </p:nvSpPr>
        <p:spPr>
          <a:xfrm>
            <a:off x="2384099" y="376522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a:t>
            </a:r>
            <a:endParaRPr lang="en-US" dirty="0">
              <a:solidFill>
                <a:sysClr val="windowText" lastClr="000000"/>
              </a:solidFill>
            </a:endParaRPr>
          </a:p>
        </p:txBody>
      </p:sp>
      <p:cxnSp>
        <p:nvCxnSpPr>
          <p:cNvPr id="65" name="Connector: Curved 64">
            <a:extLst>
              <a:ext uri="{FF2B5EF4-FFF2-40B4-BE49-F238E27FC236}">
                <a16:creationId xmlns:a16="http://schemas.microsoft.com/office/drawing/2014/main" id="{EDA3DD7E-1D11-4760-8171-76406A0C0029}"/>
              </a:ext>
            </a:extLst>
          </p:cNvPr>
          <p:cNvCxnSpPr>
            <a:cxnSpLocks/>
            <a:stCxn id="59" idx="0"/>
            <a:endCxn id="13" idx="2"/>
          </p:cNvCxnSpPr>
          <p:nvPr/>
        </p:nvCxnSpPr>
        <p:spPr>
          <a:xfrm rot="5400000" flipH="1" flipV="1">
            <a:off x="3569444" y="2015197"/>
            <a:ext cx="1073185" cy="1402492"/>
          </a:xfrm>
          <a:prstGeom prst="curvedConnector3">
            <a:avLst>
              <a:gd name="adj1" fmla="val 5000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id="{23315FB4-4A0E-4B40-9834-EC1EED1E2172}"/>
              </a:ext>
            </a:extLst>
          </p:cNvPr>
          <p:cNvSpPr/>
          <p:nvPr/>
        </p:nvSpPr>
        <p:spPr>
          <a:xfrm>
            <a:off x="3965771" y="259177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2</a:t>
            </a:r>
            <a:endParaRPr lang="en-US" dirty="0">
              <a:solidFill>
                <a:sysClr val="windowText" lastClr="000000"/>
              </a:solidFill>
            </a:endParaRPr>
          </a:p>
        </p:txBody>
      </p:sp>
      <p:cxnSp>
        <p:nvCxnSpPr>
          <p:cNvPr id="67" name="Connector: Curved 66">
            <a:extLst>
              <a:ext uri="{FF2B5EF4-FFF2-40B4-BE49-F238E27FC236}">
                <a16:creationId xmlns:a16="http://schemas.microsoft.com/office/drawing/2014/main" id="{91B345D1-9317-4AF0-95E5-45910EAABC62}"/>
              </a:ext>
            </a:extLst>
          </p:cNvPr>
          <p:cNvCxnSpPr>
            <a:cxnSpLocks/>
            <a:stCxn id="13" idx="2"/>
            <a:endCxn id="59" idx="0"/>
          </p:cNvCxnSpPr>
          <p:nvPr/>
        </p:nvCxnSpPr>
        <p:spPr>
          <a:xfrm rot="5400000">
            <a:off x="3569444" y="2015196"/>
            <a:ext cx="1073185" cy="1402492"/>
          </a:xfrm>
          <a:prstGeom prst="curvedConnector3">
            <a:avLst>
              <a:gd name="adj1" fmla="val 16101"/>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E27EE6F3-1125-4A8F-8F99-278FAADD0E52}"/>
              </a:ext>
            </a:extLst>
          </p:cNvPr>
          <p:cNvSpPr/>
          <p:nvPr/>
        </p:nvSpPr>
        <p:spPr>
          <a:xfrm>
            <a:off x="3901837" y="2242775"/>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3</a:t>
            </a:r>
            <a:endParaRPr lang="en-US" dirty="0">
              <a:solidFill>
                <a:sysClr val="windowText" lastClr="000000"/>
              </a:solidFill>
            </a:endParaRPr>
          </a:p>
        </p:txBody>
      </p:sp>
      <p:cxnSp>
        <p:nvCxnSpPr>
          <p:cNvPr id="69" name="Connector: Curved 68">
            <a:extLst>
              <a:ext uri="{FF2B5EF4-FFF2-40B4-BE49-F238E27FC236}">
                <a16:creationId xmlns:a16="http://schemas.microsoft.com/office/drawing/2014/main" id="{4E2EAA7B-7C90-45B4-9D59-EF7CA0FDFEFA}"/>
              </a:ext>
            </a:extLst>
          </p:cNvPr>
          <p:cNvCxnSpPr>
            <a:cxnSpLocks/>
            <a:stCxn id="59" idx="0"/>
            <a:endCxn id="13" idx="2"/>
          </p:cNvCxnSpPr>
          <p:nvPr/>
        </p:nvCxnSpPr>
        <p:spPr>
          <a:xfrm rot="5400000" flipH="1" flipV="1">
            <a:off x="3569444" y="2015197"/>
            <a:ext cx="1073185" cy="1402492"/>
          </a:xfrm>
          <a:prstGeom prst="curvedConnector3">
            <a:avLst>
              <a:gd name="adj1" fmla="val 18850"/>
            </a:avLst>
          </a:prstGeom>
          <a:ln w="38100">
            <a:solidFill>
              <a:srgbClr val="00B0F0">
                <a:alpha val="80000"/>
              </a:srgbClr>
            </a:solidFill>
            <a:headEnd w="lg" len="med"/>
            <a:tailEnd type="triangle" w="lg" len="lg"/>
          </a:ln>
        </p:spPr>
        <p:style>
          <a:lnRef idx="1">
            <a:schemeClr val="accent1"/>
          </a:lnRef>
          <a:fillRef idx="0">
            <a:schemeClr val="accent1"/>
          </a:fillRef>
          <a:effectRef idx="0">
            <a:schemeClr val="accent1"/>
          </a:effectRef>
          <a:fontRef idx="minor">
            <a:schemeClr val="tx1"/>
          </a:fontRef>
        </p:style>
      </p:cxnSp>
      <p:sp>
        <p:nvSpPr>
          <p:cNvPr id="70" name="Oval 69">
            <a:extLst>
              <a:ext uri="{FF2B5EF4-FFF2-40B4-BE49-F238E27FC236}">
                <a16:creationId xmlns:a16="http://schemas.microsoft.com/office/drawing/2014/main" id="{413DBED3-6414-49B1-ACAF-DB9EB86720BA}"/>
              </a:ext>
            </a:extLst>
          </p:cNvPr>
          <p:cNvSpPr/>
          <p:nvPr/>
        </p:nvSpPr>
        <p:spPr>
          <a:xfrm>
            <a:off x="4551600" y="2513538"/>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sp>
        <p:nvSpPr>
          <p:cNvPr id="73" name="TextBox 72">
            <a:extLst>
              <a:ext uri="{FF2B5EF4-FFF2-40B4-BE49-F238E27FC236}">
                <a16:creationId xmlns:a16="http://schemas.microsoft.com/office/drawing/2014/main" id="{7F34CBD0-4EEA-4BBE-BEBE-09E39173BEBF}"/>
              </a:ext>
            </a:extLst>
          </p:cNvPr>
          <p:cNvSpPr txBox="1"/>
          <p:nvPr/>
        </p:nvSpPr>
        <p:spPr>
          <a:xfrm>
            <a:off x="426915" y="1261171"/>
            <a:ext cx="1723750" cy="738664"/>
          </a:xfrm>
          <a:prstGeom prst="rect">
            <a:avLst/>
          </a:prstGeom>
          <a:noFill/>
        </p:spPr>
        <p:txBody>
          <a:bodyPr wrap="square" rtlCol="0">
            <a:spAutoFit/>
          </a:bodyPr>
          <a:lstStyle/>
          <a:p>
            <a:r>
              <a:rPr lang="en-US" sz="1400" b="1" dirty="0">
                <a:solidFill>
                  <a:schemeClr val="bg1">
                    <a:lumMod val="65000"/>
                  </a:schemeClr>
                </a:solidFill>
              </a:rPr>
              <a:t>D: Dirty bit</a:t>
            </a:r>
          </a:p>
          <a:p>
            <a:r>
              <a:rPr lang="en-US" sz="1400" b="1" dirty="0">
                <a:solidFill>
                  <a:schemeClr val="bg1">
                    <a:lumMod val="65000"/>
                  </a:schemeClr>
                </a:solidFill>
              </a:rPr>
              <a:t>P: Sharers pointers</a:t>
            </a:r>
          </a:p>
          <a:p>
            <a:r>
              <a:rPr lang="en-US" sz="1400" b="1" dirty="0">
                <a:solidFill>
                  <a:schemeClr val="bg1">
                    <a:lumMod val="65000"/>
                  </a:schemeClr>
                </a:solidFill>
              </a:rPr>
              <a:t>C: Sharers counter</a:t>
            </a:r>
          </a:p>
        </p:txBody>
      </p:sp>
      <p:sp>
        <p:nvSpPr>
          <p:cNvPr id="76" name="TextBox 75">
            <a:extLst>
              <a:ext uri="{FF2B5EF4-FFF2-40B4-BE49-F238E27FC236}">
                <a16:creationId xmlns:a16="http://schemas.microsoft.com/office/drawing/2014/main" id="{26123826-E33E-46B7-A984-3BC61008990C}"/>
              </a:ext>
            </a:extLst>
          </p:cNvPr>
          <p:cNvSpPr txBox="1"/>
          <p:nvPr/>
        </p:nvSpPr>
        <p:spPr>
          <a:xfrm>
            <a:off x="3932028" y="1086669"/>
            <a:ext cx="567291" cy="369332"/>
          </a:xfrm>
          <a:prstGeom prst="rect">
            <a:avLst/>
          </a:prstGeom>
          <a:noFill/>
        </p:spPr>
        <p:txBody>
          <a:bodyPr wrap="square" rtlCol="0">
            <a:spAutoFit/>
          </a:bodyPr>
          <a:lstStyle/>
          <a:p>
            <a:pPr algn="ctr"/>
            <a:r>
              <a:rPr lang="en-US" b="1" dirty="0">
                <a:solidFill>
                  <a:srgbClr val="BFBFBF"/>
                </a:solidFill>
              </a:rPr>
              <a:t>P</a:t>
            </a:r>
            <a:r>
              <a:rPr lang="en-US" b="1" dirty="0"/>
              <a:t>/C</a:t>
            </a:r>
          </a:p>
        </p:txBody>
      </p:sp>
      <p:sp>
        <p:nvSpPr>
          <p:cNvPr id="77" name="Rectangle 76">
            <a:extLst>
              <a:ext uri="{FF2B5EF4-FFF2-40B4-BE49-F238E27FC236}">
                <a16:creationId xmlns:a16="http://schemas.microsoft.com/office/drawing/2014/main" id="{AAA25982-0060-426A-B8CC-02DDF924BD97}"/>
              </a:ext>
            </a:extLst>
          </p:cNvPr>
          <p:cNvSpPr/>
          <p:nvPr/>
        </p:nvSpPr>
        <p:spPr>
          <a:xfrm>
            <a:off x="4050036" y="1477180"/>
            <a:ext cx="330368" cy="187940"/>
          </a:xfrm>
          <a:prstGeom prst="rect">
            <a:avLst/>
          </a:prstGeom>
          <a:solidFill>
            <a:srgbClr val="D9D9D9"/>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4</a:t>
            </a:r>
          </a:p>
        </p:txBody>
      </p:sp>
      <p:sp>
        <p:nvSpPr>
          <p:cNvPr id="72" name="Oval 71">
            <a:extLst>
              <a:ext uri="{FF2B5EF4-FFF2-40B4-BE49-F238E27FC236}">
                <a16:creationId xmlns:a16="http://schemas.microsoft.com/office/drawing/2014/main" id="{7C87FACB-C9D8-41F8-AA6B-148925D70E85}"/>
              </a:ext>
            </a:extLst>
          </p:cNvPr>
          <p:cNvSpPr/>
          <p:nvPr/>
        </p:nvSpPr>
        <p:spPr>
          <a:xfrm>
            <a:off x="4091185" y="850901"/>
            <a:ext cx="260276" cy="24933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4</a:t>
            </a:r>
            <a:endParaRPr lang="en-US" dirty="0">
              <a:solidFill>
                <a:sysClr val="windowText" lastClr="000000"/>
              </a:solidFill>
            </a:endParaRPr>
          </a:p>
        </p:txBody>
      </p:sp>
    </p:spTree>
    <p:extLst>
      <p:ext uri="{BB962C8B-B14F-4D97-AF65-F5344CB8AC3E}">
        <p14:creationId xmlns:p14="http://schemas.microsoft.com/office/powerpoint/2010/main" val="29609519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7E3FAC-72EF-4BE3-B770-A373EE198E49}"/>
              </a:ext>
            </a:extLst>
          </p:cNvPr>
          <p:cNvSpPr>
            <a:spLocks noGrp="1"/>
          </p:cNvSpPr>
          <p:nvPr>
            <p:ph idx="1"/>
          </p:nvPr>
        </p:nvSpPr>
        <p:spPr/>
        <p:txBody>
          <a:bodyPr>
            <a:normAutofit/>
          </a:bodyPr>
          <a:lstStyle/>
          <a:p>
            <a:pPr marL="0" indent="0">
              <a:buNone/>
            </a:pPr>
            <a:r>
              <a:rPr lang="en-US" sz="2300" dirty="0"/>
              <a:t>On-chip wireless communication for communication-intensive data</a:t>
            </a:r>
          </a:p>
        </p:txBody>
      </p:sp>
      <p:sp>
        <p:nvSpPr>
          <p:cNvPr id="3" name="Title 2">
            <a:extLst>
              <a:ext uri="{FF2B5EF4-FFF2-40B4-BE49-F238E27FC236}">
                <a16:creationId xmlns:a16="http://schemas.microsoft.com/office/drawing/2014/main" id="{185D1CBE-EB89-465D-B11D-7CBC07370FDF}"/>
              </a:ext>
            </a:extLst>
          </p:cNvPr>
          <p:cNvSpPr>
            <a:spLocks noGrp="1"/>
          </p:cNvSpPr>
          <p:nvPr>
            <p:ph type="title"/>
          </p:nvPr>
        </p:nvSpPr>
        <p:spPr/>
        <p:txBody>
          <a:bodyPr/>
          <a:lstStyle/>
          <a:p>
            <a:r>
              <a:rPr lang="en-US" dirty="0"/>
              <a:t>Related Work: Replica</a:t>
            </a:r>
            <a:r>
              <a:rPr lang="en-US" sz="3600" i="1" baseline="30000" dirty="0"/>
              <a:t>[ASPLOS ‘19]</a:t>
            </a:r>
            <a:endParaRPr lang="en-US" i="1" baseline="30000" dirty="0"/>
          </a:p>
        </p:txBody>
      </p:sp>
      <p:sp>
        <p:nvSpPr>
          <p:cNvPr id="4" name="Date Placeholder 3">
            <a:extLst>
              <a:ext uri="{FF2B5EF4-FFF2-40B4-BE49-F238E27FC236}">
                <a16:creationId xmlns:a16="http://schemas.microsoft.com/office/drawing/2014/main" id="{56520252-BF7B-45EF-88E7-6248577BEF48}"/>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614367FC-8283-4B26-A134-47A6157D65A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379DB7A-95D0-42E3-A72F-D697E11490DD}"/>
              </a:ext>
            </a:extLst>
          </p:cNvPr>
          <p:cNvSpPr>
            <a:spLocks noGrp="1"/>
          </p:cNvSpPr>
          <p:nvPr>
            <p:ph type="sldNum" sz="quarter" idx="12"/>
          </p:nvPr>
        </p:nvSpPr>
        <p:spPr>
          <a:xfrm>
            <a:off x="6107221" y="4704633"/>
            <a:ext cx="2349551" cy="273844"/>
          </a:xfrm>
        </p:spPr>
        <p:txBody>
          <a:bodyPr/>
          <a:lstStyle/>
          <a:p>
            <a:fld id="{22DECF6A-13F7-418C-BBFC-95033FFCD5F1}" type="slidenum">
              <a:rPr lang="en-US" noProof="1" smtClean="0"/>
              <a:pPr/>
              <a:t>5</a:t>
            </a:fld>
            <a:endParaRPr lang="en-US" noProof="1"/>
          </a:p>
        </p:txBody>
      </p:sp>
      <p:sp>
        <p:nvSpPr>
          <p:cNvPr id="23" name="4 Paralelogramo">
            <a:extLst>
              <a:ext uri="{FF2B5EF4-FFF2-40B4-BE49-F238E27FC236}">
                <a16:creationId xmlns:a16="http://schemas.microsoft.com/office/drawing/2014/main" id="{D6B73733-9B33-45BA-BDB0-AB075C92A439}"/>
              </a:ext>
            </a:extLst>
          </p:cNvPr>
          <p:cNvSpPr/>
          <p:nvPr/>
        </p:nvSpPr>
        <p:spPr>
          <a:xfrm>
            <a:off x="4537726" y="2659468"/>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4" name="5 Paralelogramo">
            <a:extLst>
              <a:ext uri="{FF2B5EF4-FFF2-40B4-BE49-F238E27FC236}">
                <a16:creationId xmlns:a16="http://schemas.microsoft.com/office/drawing/2014/main" id="{16E75823-5072-4089-A963-BB9F938D8E6E}"/>
              </a:ext>
            </a:extLst>
          </p:cNvPr>
          <p:cNvSpPr/>
          <p:nvPr/>
        </p:nvSpPr>
        <p:spPr>
          <a:xfrm>
            <a:off x="4537726" y="2631340"/>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25" name="6 Grupo">
            <a:extLst>
              <a:ext uri="{FF2B5EF4-FFF2-40B4-BE49-F238E27FC236}">
                <a16:creationId xmlns:a16="http://schemas.microsoft.com/office/drawing/2014/main" id="{BAE8ED4C-A18C-4914-91C1-26EF9ECDF926}"/>
              </a:ext>
            </a:extLst>
          </p:cNvPr>
          <p:cNvGrpSpPr/>
          <p:nvPr/>
        </p:nvGrpSpPr>
        <p:grpSpPr>
          <a:xfrm>
            <a:off x="5056951" y="2887972"/>
            <a:ext cx="150284" cy="151652"/>
            <a:chOff x="5602909" y="3468101"/>
            <a:chExt cx="200379" cy="202202"/>
          </a:xfrm>
        </p:grpSpPr>
        <p:sp>
          <p:nvSpPr>
            <p:cNvPr id="26" name="7 Elipse">
              <a:extLst>
                <a:ext uri="{FF2B5EF4-FFF2-40B4-BE49-F238E27FC236}">
                  <a16:creationId xmlns:a16="http://schemas.microsoft.com/office/drawing/2014/main" id="{BDEB08A8-4466-457C-B510-941AF7AD601A}"/>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7" name="8 Elipse">
              <a:extLst>
                <a:ext uri="{FF2B5EF4-FFF2-40B4-BE49-F238E27FC236}">
                  <a16:creationId xmlns:a16="http://schemas.microsoft.com/office/drawing/2014/main" id="{3D6C9D7A-F04D-44A1-855B-0CC0A1EFBE41}"/>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28" name="9 Conector recto">
              <a:extLst>
                <a:ext uri="{FF2B5EF4-FFF2-40B4-BE49-F238E27FC236}">
                  <a16:creationId xmlns:a16="http://schemas.microsoft.com/office/drawing/2014/main" id="{01B550D9-4F71-4A72-BC06-8605E1596DA4}"/>
                </a:ext>
              </a:extLst>
            </p:cNvPr>
            <p:cNvCxnSpPr>
              <a:stCxn id="27" idx="2"/>
              <a:endCxn id="27"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29" name="10 Conector recto">
              <a:extLst>
                <a:ext uri="{FF2B5EF4-FFF2-40B4-BE49-F238E27FC236}">
                  <a16:creationId xmlns:a16="http://schemas.microsoft.com/office/drawing/2014/main" id="{CE8C499F-8A45-4887-930E-646A81F5DEBF}"/>
                </a:ext>
              </a:extLst>
            </p:cNvPr>
            <p:cNvCxnSpPr>
              <a:stCxn id="27" idx="4"/>
              <a:endCxn id="27"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sp>
        <p:nvSpPr>
          <p:cNvPr id="30" name="12 Paralelogramo">
            <a:extLst>
              <a:ext uri="{FF2B5EF4-FFF2-40B4-BE49-F238E27FC236}">
                <a16:creationId xmlns:a16="http://schemas.microsoft.com/office/drawing/2014/main" id="{B4481AED-2A66-4034-891F-F4DA018D0F87}"/>
              </a:ext>
            </a:extLst>
          </p:cNvPr>
          <p:cNvSpPr/>
          <p:nvPr/>
        </p:nvSpPr>
        <p:spPr>
          <a:xfrm>
            <a:off x="3781642" y="2656065"/>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1" name="13 Paralelogramo">
            <a:extLst>
              <a:ext uri="{FF2B5EF4-FFF2-40B4-BE49-F238E27FC236}">
                <a16:creationId xmlns:a16="http://schemas.microsoft.com/office/drawing/2014/main" id="{7525F178-71CF-4000-87CF-D33741A758EC}"/>
              </a:ext>
            </a:extLst>
          </p:cNvPr>
          <p:cNvSpPr/>
          <p:nvPr/>
        </p:nvSpPr>
        <p:spPr>
          <a:xfrm>
            <a:off x="3781642" y="2627937"/>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32" name="14 Grupo">
            <a:extLst>
              <a:ext uri="{FF2B5EF4-FFF2-40B4-BE49-F238E27FC236}">
                <a16:creationId xmlns:a16="http://schemas.microsoft.com/office/drawing/2014/main" id="{0B819747-223D-4EFE-A0EA-C5B0C66232C5}"/>
              </a:ext>
            </a:extLst>
          </p:cNvPr>
          <p:cNvGrpSpPr/>
          <p:nvPr/>
        </p:nvGrpSpPr>
        <p:grpSpPr>
          <a:xfrm>
            <a:off x="4300867" y="2884569"/>
            <a:ext cx="150284" cy="151652"/>
            <a:chOff x="5602909" y="3468101"/>
            <a:chExt cx="200379" cy="202202"/>
          </a:xfrm>
        </p:grpSpPr>
        <p:sp>
          <p:nvSpPr>
            <p:cNvPr id="33" name="15 Elipse">
              <a:extLst>
                <a:ext uri="{FF2B5EF4-FFF2-40B4-BE49-F238E27FC236}">
                  <a16:creationId xmlns:a16="http://schemas.microsoft.com/office/drawing/2014/main" id="{3B3D5C90-D3AB-428E-950F-295D71B12AE6}"/>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4" name="16 Elipse">
              <a:extLst>
                <a:ext uri="{FF2B5EF4-FFF2-40B4-BE49-F238E27FC236}">
                  <a16:creationId xmlns:a16="http://schemas.microsoft.com/office/drawing/2014/main" id="{4723AEA8-3783-4A13-95FC-3DD9E0858C6A}"/>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35" name="17 Conector recto">
              <a:extLst>
                <a:ext uri="{FF2B5EF4-FFF2-40B4-BE49-F238E27FC236}">
                  <a16:creationId xmlns:a16="http://schemas.microsoft.com/office/drawing/2014/main" id="{D951BE13-3449-4593-B785-77190517DAA0}"/>
                </a:ext>
              </a:extLst>
            </p:cNvPr>
            <p:cNvCxnSpPr>
              <a:stCxn id="34" idx="2"/>
              <a:endCxn id="34"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36" name="18 Conector recto">
              <a:extLst>
                <a:ext uri="{FF2B5EF4-FFF2-40B4-BE49-F238E27FC236}">
                  <a16:creationId xmlns:a16="http://schemas.microsoft.com/office/drawing/2014/main" id="{CDF7AE33-C201-4006-978F-A189A91EFD76}"/>
                </a:ext>
              </a:extLst>
            </p:cNvPr>
            <p:cNvCxnSpPr>
              <a:stCxn id="34" idx="4"/>
              <a:endCxn id="34"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cxnSp>
        <p:nvCxnSpPr>
          <p:cNvPr id="37" name="19 Conector recto">
            <a:extLst>
              <a:ext uri="{FF2B5EF4-FFF2-40B4-BE49-F238E27FC236}">
                <a16:creationId xmlns:a16="http://schemas.microsoft.com/office/drawing/2014/main" id="{CE8474A7-52FF-4E8A-AB52-E900583991C3}"/>
              </a:ext>
            </a:extLst>
          </p:cNvPr>
          <p:cNvCxnSpPr>
            <a:cxnSpLocks/>
          </p:cNvCxnSpPr>
          <p:nvPr/>
        </p:nvCxnSpPr>
        <p:spPr>
          <a:xfrm flipH="1">
            <a:off x="4777865" y="3038692"/>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20 Conector recto">
            <a:extLst>
              <a:ext uri="{FF2B5EF4-FFF2-40B4-BE49-F238E27FC236}">
                <a16:creationId xmlns:a16="http://schemas.microsoft.com/office/drawing/2014/main" id="{BE1DA5AC-B623-42DC-AFB6-7CF759F8DA61}"/>
              </a:ext>
            </a:extLst>
          </p:cNvPr>
          <p:cNvCxnSpPr>
            <a:cxnSpLocks/>
          </p:cNvCxnSpPr>
          <p:nvPr/>
        </p:nvCxnSpPr>
        <p:spPr>
          <a:xfrm flipH="1">
            <a:off x="4021781" y="3028495"/>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21 Conector recto">
            <a:extLst>
              <a:ext uri="{FF2B5EF4-FFF2-40B4-BE49-F238E27FC236}">
                <a16:creationId xmlns:a16="http://schemas.microsoft.com/office/drawing/2014/main" id="{2770DF20-3D43-4FBC-841C-A8354452B09B}"/>
              </a:ext>
            </a:extLst>
          </p:cNvPr>
          <p:cNvCxnSpPr>
            <a:cxnSpLocks/>
          </p:cNvCxnSpPr>
          <p:nvPr/>
        </p:nvCxnSpPr>
        <p:spPr>
          <a:xfrm>
            <a:off x="4439032" y="297177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22 Conector recto">
            <a:extLst>
              <a:ext uri="{FF2B5EF4-FFF2-40B4-BE49-F238E27FC236}">
                <a16:creationId xmlns:a16="http://schemas.microsoft.com/office/drawing/2014/main" id="{B593B8A4-37FE-4079-8A64-4475D7819C42}"/>
              </a:ext>
            </a:extLst>
          </p:cNvPr>
          <p:cNvCxnSpPr>
            <a:cxnSpLocks/>
          </p:cNvCxnSpPr>
          <p:nvPr/>
        </p:nvCxnSpPr>
        <p:spPr>
          <a:xfrm>
            <a:off x="4029344" y="338742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23 Paralelogramo">
            <a:extLst>
              <a:ext uri="{FF2B5EF4-FFF2-40B4-BE49-F238E27FC236}">
                <a16:creationId xmlns:a16="http://schemas.microsoft.com/office/drawing/2014/main" id="{987C1A62-61F6-4607-8B31-59F1DD7102B2}"/>
              </a:ext>
            </a:extLst>
          </p:cNvPr>
          <p:cNvSpPr/>
          <p:nvPr/>
        </p:nvSpPr>
        <p:spPr>
          <a:xfrm>
            <a:off x="1800843" y="1654036"/>
            <a:ext cx="5136038" cy="1795272"/>
          </a:xfrm>
          <a:prstGeom prst="parallelogram">
            <a:avLst>
              <a:gd name="adj" fmla="val 99405"/>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45" name="Group 44">
            <a:extLst>
              <a:ext uri="{FF2B5EF4-FFF2-40B4-BE49-F238E27FC236}">
                <a16:creationId xmlns:a16="http://schemas.microsoft.com/office/drawing/2014/main" id="{DFCFFA22-D339-4C98-8651-C5C7599E3E21}"/>
              </a:ext>
            </a:extLst>
          </p:cNvPr>
          <p:cNvGrpSpPr/>
          <p:nvPr/>
        </p:nvGrpSpPr>
        <p:grpSpPr>
          <a:xfrm>
            <a:off x="2613192" y="1856762"/>
            <a:ext cx="3492389" cy="1305925"/>
            <a:chOff x="3838690" y="2752294"/>
            <a:chExt cx="4656518" cy="1741233"/>
          </a:xfrm>
        </p:grpSpPr>
        <p:cxnSp>
          <p:nvCxnSpPr>
            <p:cNvPr id="46" name="Straight Arrow Connector 45">
              <a:extLst>
                <a:ext uri="{FF2B5EF4-FFF2-40B4-BE49-F238E27FC236}">
                  <a16:creationId xmlns:a16="http://schemas.microsoft.com/office/drawing/2014/main" id="{19E12462-FA43-4F14-ADB7-BED51434DE9B}"/>
                </a:ext>
              </a:extLst>
            </p:cNvPr>
            <p:cNvCxnSpPr>
              <a:cxnSpLocks/>
            </p:cNvCxnSpPr>
            <p:nvPr/>
          </p:nvCxnSpPr>
          <p:spPr>
            <a:xfrm flipH="1">
              <a:off x="3845356" y="2773447"/>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490F7CC0-C965-4AF4-9C69-3CBD5DD112C5}"/>
                </a:ext>
              </a:extLst>
            </p:cNvPr>
            <p:cNvCxnSpPr>
              <a:cxnSpLocks/>
            </p:cNvCxnSpPr>
            <p:nvPr/>
          </p:nvCxnSpPr>
          <p:spPr>
            <a:xfrm flipH="1">
              <a:off x="4777005" y="2794598"/>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6221077-000F-4E4F-8399-126B866EA32C}"/>
                </a:ext>
              </a:extLst>
            </p:cNvPr>
            <p:cNvCxnSpPr>
              <a:cxnSpLocks/>
            </p:cNvCxnSpPr>
            <p:nvPr/>
          </p:nvCxnSpPr>
          <p:spPr>
            <a:xfrm flipH="1">
              <a:off x="5858356" y="2773446"/>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A3B7BAFD-BF51-44D2-A6C5-0DDD6D07038E}"/>
                </a:ext>
              </a:extLst>
            </p:cNvPr>
            <p:cNvCxnSpPr>
              <a:cxnSpLocks/>
            </p:cNvCxnSpPr>
            <p:nvPr/>
          </p:nvCxnSpPr>
          <p:spPr>
            <a:xfrm flipH="1">
              <a:off x="6938480" y="2752294"/>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4C84F64-51AD-482A-98B4-B77DBC2D4CEC}"/>
                </a:ext>
              </a:extLst>
            </p:cNvPr>
            <p:cNvCxnSpPr>
              <a:cxnSpLocks/>
            </p:cNvCxnSpPr>
            <p:nvPr/>
          </p:nvCxnSpPr>
          <p:spPr>
            <a:xfrm flipH="1">
              <a:off x="5354530" y="2787099"/>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FD4212E2-70F8-434A-BE36-1296BC53AC9D}"/>
                </a:ext>
              </a:extLst>
            </p:cNvPr>
            <p:cNvCxnSpPr>
              <a:cxnSpLocks/>
            </p:cNvCxnSpPr>
            <p:nvPr/>
          </p:nvCxnSpPr>
          <p:spPr>
            <a:xfrm flipH="1">
              <a:off x="4893537" y="3324767"/>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7BFAE8E5-FBAC-488F-A1E1-3367B81F51E4}"/>
                </a:ext>
              </a:extLst>
            </p:cNvPr>
            <p:cNvCxnSpPr>
              <a:cxnSpLocks/>
            </p:cNvCxnSpPr>
            <p:nvPr/>
          </p:nvCxnSpPr>
          <p:spPr>
            <a:xfrm flipH="1">
              <a:off x="4340858" y="3886344"/>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E2B26EEF-A80F-4DA2-A34C-ADF05AC35DF8}"/>
                </a:ext>
              </a:extLst>
            </p:cNvPr>
            <p:cNvCxnSpPr>
              <a:cxnSpLocks/>
            </p:cNvCxnSpPr>
            <p:nvPr/>
          </p:nvCxnSpPr>
          <p:spPr>
            <a:xfrm flipH="1">
              <a:off x="3838690" y="4472375"/>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4" name="25 Paralelogramo">
            <a:extLst>
              <a:ext uri="{FF2B5EF4-FFF2-40B4-BE49-F238E27FC236}">
                <a16:creationId xmlns:a16="http://schemas.microsoft.com/office/drawing/2014/main" id="{5B91F41D-6CA7-460D-A84B-8435990216EC}"/>
              </a:ext>
            </a:extLst>
          </p:cNvPr>
          <p:cNvSpPr/>
          <p:nvPr/>
        </p:nvSpPr>
        <p:spPr>
          <a:xfrm>
            <a:off x="4913395" y="258938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5" name="27 Paralelogramo">
            <a:extLst>
              <a:ext uri="{FF2B5EF4-FFF2-40B4-BE49-F238E27FC236}">
                <a16:creationId xmlns:a16="http://schemas.microsoft.com/office/drawing/2014/main" id="{E831E2DC-6EBA-44D1-8D20-0E07A7243DE6}"/>
              </a:ext>
            </a:extLst>
          </p:cNvPr>
          <p:cNvSpPr/>
          <p:nvPr/>
        </p:nvSpPr>
        <p:spPr>
          <a:xfrm>
            <a:off x="5400437" y="280990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6" name="29 Paralelogramo">
            <a:extLst>
              <a:ext uri="{FF2B5EF4-FFF2-40B4-BE49-F238E27FC236}">
                <a16:creationId xmlns:a16="http://schemas.microsoft.com/office/drawing/2014/main" id="{889F27A9-0B4C-4FB7-83A9-2F9CB208F17B}"/>
              </a:ext>
            </a:extLst>
          </p:cNvPr>
          <p:cNvSpPr/>
          <p:nvPr/>
        </p:nvSpPr>
        <p:spPr>
          <a:xfrm>
            <a:off x="4500386" y="3014486"/>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7" name="31 Paralelogramo">
            <a:extLst>
              <a:ext uri="{FF2B5EF4-FFF2-40B4-BE49-F238E27FC236}">
                <a16:creationId xmlns:a16="http://schemas.microsoft.com/office/drawing/2014/main" id="{6D50DD1B-A373-4D67-8BD5-DF8BE38C0F65}"/>
              </a:ext>
            </a:extLst>
          </p:cNvPr>
          <p:cNvSpPr/>
          <p:nvPr/>
        </p:nvSpPr>
        <p:spPr>
          <a:xfrm>
            <a:off x="4987428" y="323500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8" name="33 Paralelogramo">
            <a:extLst>
              <a:ext uri="{FF2B5EF4-FFF2-40B4-BE49-F238E27FC236}">
                <a16:creationId xmlns:a16="http://schemas.microsoft.com/office/drawing/2014/main" id="{AB2EA929-67C6-4B03-AEFE-C727A5A2D86C}"/>
              </a:ext>
            </a:extLst>
          </p:cNvPr>
          <p:cNvSpPr/>
          <p:nvPr/>
        </p:nvSpPr>
        <p:spPr>
          <a:xfrm>
            <a:off x="4535587" y="2173288"/>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9" name="35 Paralelogramo">
            <a:extLst>
              <a:ext uri="{FF2B5EF4-FFF2-40B4-BE49-F238E27FC236}">
                <a16:creationId xmlns:a16="http://schemas.microsoft.com/office/drawing/2014/main" id="{37707D16-100F-4861-915A-AF830F6804D2}"/>
              </a:ext>
            </a:extLst>
          </p:cNvPr>
          <p:cNvSpPr/>
          <p:nvPr/>
        </p:nvSpPr>
        <p:spPr>
          <a:xfrm>
            <a:off x="5022629" y="239380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0" name="37 Paralelogramo">
            <a:extLst>
              <a:ext uri="{FF2B5EF4-FFF2-40B4-BE49-F238E27FC236}">
                <a16:creationId xmlns:a16="http://schemas.microsoft.com/office/drawing/2014/main" id="{57FDF45C-ACF4-406D-A878-4554E587C0C1}"/>
              </a:ext>
            </a:extLst>
          </p:cNvPr>
          <p:cNvSpPr/>
          <p:nvPr/>
        </p:nvSpPr>
        <p:spPr>
          <a:xfrm>
            <a:off x="3724798" y="301514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1" name="39 Paralelogramo">
            <a:extLst>
              <a:ext uri="{FF2B5EF4-FFF2-40B4-BE49-F238E27FC236}">
                <a16:creationId xmlns:a16="http://schemas.microsoft.com/office/drawing/2014/main" id="{F214D4A6-A1CA-4629-BF0D-23A9244B574F}"/>
              </a:ext>
            </a:extLst>
          </p:cNvPr>
          <p:cNvSpPr/>
          <p:nvPr/>
        </p:nvSpPr>
        <p:spPr>
          <a:xfrm>
            <a:off x="4211840" y="323566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2" name="41 Paralelogramo">
            <a:extLst>
              <a:ext uri="{FF2B5EF4-FFF2-40B4-BE49-F238E27FC236}">
                <a16:creationId xmlns:a16="http://schemas.microsoft.com/office/drawing/2014/main" id="{6D2DDF64-48AD-4C6E-B0DC-7C5E955EB249}"/>
              </a:ext>
            </a:extLst>
          </p:cNvPr>
          <p:cNvSpPr/>
          <p:nvPr/>
        </p:nvSpPr>
        <p:spPr>
          <a:xfrm>
            <a:off x="2946271" y="3014951"/>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3" name="43 Paralelogramo">
            <a:extLst>
              <a:ext uri="{FF2B5EF4-FFF2-40B4-BE49-F238E27FC236}">
                <a16:creationId xmlns:a16="http://schemas.microsoft.com/office/drawing/2014/main" id="{A9286BF8-5474-4F7B-B422-B471A466F5E8}"/>
              </a:ext>
            </a:extLst>
          </p:cNvPr>
          <p:cNvSpPr/>
          <p:nvPr/>
        </p:nvSpPr>
        <p:spPr>
          <a:xfrm>
            <a:off x="3433313" y="323546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4" name="45 Paralelogramo">
            <a:extLst>
              <a:ext uri="{FF2B5EF4-FFF2-40B4-BE49-F238E27FC236}">
                <a16:creationId xmlns:a16="http://schemas.microsoft.com/office/drawing/2014/main" id="{BC69AB30-5737-43D5-9C16-80F62DFC0B16}"/>
              </a:ext>
            </a:extLst>
          </p:cNvPr>
          <p:cNvSpPr/>
          <p:nvPr/>
        </p:nvSpPr>
        <p:spPr>
          <a:xfrm>
            <a:off x="3352842" y="2585666"/>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5" name="47 Paralelogramo">
            <a:extLst>
              <a:ext uri="{FF2B5EF4-FFF2-40B4-BE49-F238E27FC236}">
                <a16:creationId xmlns:a16="http://schemas.microsoft.com/office/drawing/2014/main" id="{DAC1725E-FEF3-4414-8C8C-FFAA22996D70}"/>
              </a:ext>
            </a:extLst>
          </p:cNvPr>
          <p:cNvSpPr/>
          <p:nvPr/>
        </p:nvSpPr>
        <p:spPr>
          <a:xfrm>
            <a:off x="3839884" y="280618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6" name="49 Paralelogramo">
            <a:extLst>
              <a:ext uri="{FF2B5EF4-FFF2-40B4-BE49-F238E27FC236}">
                <a16:creationId xmlns:a16="http://schemas.microsoft.com/office/drawing/2014/main" id="{D83D76FE-C5AB-410C-B7A1-AC03A8C56DE6}"/>
              </a:ext>
            </a:extLst>
          </p:cNvPr>
          <p:cNvSpPr/>
          <p:nvPr/>
        </p:nvSpPr>
        <p:spPr>
          <a:xfrm>
            <a:off x="376046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7" name="51 Paralelogramo">
            <a:extLst>
              <a:ext uri="{FF2B5EF4-FFF2-40B4-BE49-F238E27FC236}">
                <a16:creationId xmlns:a16="http://schemas.microsoft.com/office/drawing/2014/main" id="{A6AEB846-C998-4FD9-AEA1-B9A6B21DB322}"/>
              </a:ext>
            </a:extLst>
          </p:cNvPr>
          <p:cNvSpPr/>
          <p:nvPr/>
        </p:nvSpPr>
        <p:spPr>
          <a:xfrm>
            <a:off x="4247505" y="239052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8" name="61 Paralelogramo">
            <a:extLst>
              <a:ext uri="{FF2B5EF4-FFF2-40B4-BE49-F238E27FC236}">
                <a16:creationId xmlns:a16="http://schemas.microsoft.com/office/drawing/2014/main" id="{D4C3964D-89DF-4EE1-A62A-9B85F8185DA5}"/>
              </a:ext>
            </a:extLst>
          </p:cNvPr>
          <p:cNvSpPr/>
          <p:nvPr/>
        </p:nvSpPr>
        <p:spPr>
          <a:xfrm>
            <a:off x="531912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9" name="63 Paralelogramo">
            <a:extLst>
              <a:ext uri="{FF2B5EF4-FFF2-40B4-BE49-F238E27FC236}">
                <a16:creationId xmlns:a16="http://schemas.microsoft.com/office/drawing/2014/main" id="{3437C892-39D3-4877-B3C4-88FCE476A860}"/>
              </a:ext>
            </a:extLst>
          </p:cNvPr>
          <p:cNvSpPr/>
          <p:nvPr/>
        </p:nvSpPr>
        <p:spPr>
          <a:xfrm>
            <a:off x="5806165" y="2390527"/>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0" name="117 Paralelogramo">
            <a:extLst>
              <a:ext uri="{FF2B5EF4-FFF2-40B4-BE49-F238E27FC236}">
                <a16:creationId xmlns:a16="http://schemas.microsoft.com/office/drawing/2014/main" id="{EBC0AB75-57C6-4AB5-A6BC-8D7816D6EF25}"/>
              </a:ext>
            </a:extLst>
          </p:cNvPr>
          <p:cNvSpPr/>
          <p:nvPr/>
        </p:nvSpPr>
        <p:spPr>
          <a:xfrm>
            <a:off x="4127703" y="2575427"/>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1" name="119 Paralelogramo">
            <a:extLst>
              <a:ext uri="{FF2B5EF4-FFF2-40B4-BE49-F238E27FC236}">
                <a16:creationId xmlns:a16="http://schemas.microsoft.com/office/drawing/2014/main" id="{DB7FB5DA-D457-4858-9086-CAE60147D477}"/>
              </a:ext>
            </a:extLst>
          </p:cNvPr>
          <p:cNvSpPr/>
          <p:nvPr/>
        </p:nvSpPr>
        <p:spPr>
          <a:xfrm>
            <a:off x="4614745" y="2795945"/>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2" name="174 Paralelogramo">
            <a:extLst>
              <a:ext uri="{FF2B5EF4-FFF2-40B4-BE49-F238E27FC236}">
                <a16:creationId xmlns:a16="http://schemas.microsoft.com/office/drawing/2014/main" id="{E62E844B-7CF8-4DA0-A4EF-9BFB7AA5A2AA}"/>
              </a:ext>
            </a:extLst>
          </p:cNvPr>
          <p:cNvSpPr/>
          <p:nvPr/>
        </p:nvSpPr>
        <p:spPr>
          <a:xfrm>
            <a:off x="5717197" y="1754711"/>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3" name="175 Paralelogramo">
            <a:extLst>
              <a:ext uri="{FF2B5EF4-FFF2-40B4-BE49-F238E27FC236}">
                <a16:creationId xmlns:a16="http://schemas.microsoft.com/office/drawing/2014/main" id="{17EAD97A-84AF-45D0-8C7D-E145D8286D16}"/>
              </a:ext>
            </a:extLst>
          </p:cNvPr>
          <p:cNvSpPr/>
          <p:nvPr/>
        </p:nvSpPr>
        <p:spPr>
          <a:xfrm>
            <a:off x="6204239" y="197522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4" name="182 Paralelogramo">
            <a:extLst>
              <a:ext uri="{FF2B5EF4-FFF2-40B4-BE49-F238E27FC236}">
                <a16:creationId xmlns:a16="http://schemas.microsoft.com/office/drawing/2014/main" id="{68EA4E8B-5689-468B-9B5E-E4A34BD0AEF3}"/>
              </a:ext>
            </a:extLst>
          </p:cNvPr>
          <p:cNvSpPr/>
          <p:nvPr/>
        </p:nvSpPr>
        <p:spPr>
          <a:xfrm>
            <a:off x="4156644" y="175099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5" name="183 Paralelogramo">
            <a:extLst>
              <a:ext uri="{FF2B5EF4-FFF2-40B4-BE49-F238E27FC236}">
                <a16:creationId xmlns:a16="http://schemas.microsoft.com/office/drawing/2014/main" id="{CF2E3CCE-C677-411C-B340-658126439CBC}"/>
              </a:ext>
            </a:extLst>
          </p:cNvPr>
          <p:cNvSpPr/>
          <p:nvPr/>
        </p:nvSpPr>
        <p:spPr>
          <a:xfrm>
            <a:off x="4643686" y="197151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6" name="198 Paralelogramo">
            <a:extLst>
              <a:ext uri="{FF2B5EF4-FFF2-40B4-BE49-F238E27FC236}">
                <a16:creationId xmlns:a16="http://schemas.microsoft.com/office/drawing/2014/main" id="{BD5D2DB3-89FF-4118-A20D-2A473B590258}"/>
              </a:ext>
            </a:extLst>
          </p:cNvPr>
          <p:cNvSpPr/>
          <p:nvPr/>
        </p:nvSpPr>
        <p:spPr>
          <a:xfrm>
            <a:off x="4931505" y="174075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7" name="199 Paralelogramo">
            <a:extLst>
              <a:ext uri="{FF2B5EF4-FFF2-40B4-BE49-F238E27FC236}">
                <a16:creationId xmlns:a16="http://schemas.microsoft.com/office/drawing/2014/main" id="{D80B097D-4989-44EE-9EEC-DF3F1DCA2AE6}"/>
              </a:ext>
            </a:extLst>
          </p:cNvPr>
          <p:cNvSpPr/>
          <p:nvPr/>
        </p:nvSpPr>
        <p:spPr>
          <a:xfrm>
            <a:off x="5418547" y="196127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8" name="233 Paralelogramo">
            <a:extLst>
              <a:ext uri="{FF2B5EF4-FFF2-40B4-BE49-F238E27FC236}">
                <a16:creationId xmlns:a16="http://schemas.microsoft.com/office/drawing/2014/main" id="{DA5891BB-7BB1-410D-9558-F9745357B34F}"/>
              </a:ext>
            </a:extLst>
          </p:cNvPr>
          <p:cNvSpPr/>
          <p:nvPr/>
        </p:nvSpPr>
        <p:spPr>
          <a:xfrm>
            <a:off x="2167744" y="3020928"/>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9" name="234 Paralelogramo">
            <a:extLst>
              <a:ext uri="{FF2B5EF4-FFF2-40B4-BE49-F238E27FC236}">
                <a16:creationId xmlns:a16="http://schemas.microsoft.com/office/drawing/2014/main" id="{A9B02DE0-88AF-45EE-B3B8-C68DBEDBA27D}"/>
              </a:ext>
            </a:extLst>
          </p:cNvPr>
          <p:cNvSpPr/>
          <p:nvPr/>
        </p:nvSpPr>
        <p:spPr>
          <a:xfrm>
            <a:off x="2654786" y="324144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0" name="235 Paralelogramo">
            <a:extLst>
              <a:ext uri="{FF2B5EF4-FFF2-40B4-BE49-F238E27FC236}">
                <a16:creationId xmlns:a16="http://schemas.microsoft.com/office/drawing/2014/main" id="{0C0F0DFA-1899-4EE5-8359-FA7995F9B3F6}"/>
              </a:ext>
            </a:extLst>
          </p:cNvPr>
          <p:cNvSpPr/>
          <p:nvPr/>
        </p:nvSpPr>
        <p:spPr>
          <a:xfrm>
            <a:off x="2574315" y="259164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1" name="236 Paralelogramo">
            <a:extLst>
              <a:ext uri="{FF2B5EF4-FFF2-40B4-BE49-F238E27FC236}">
                <a16:creationId xmlns:a16="http://schemas.microsoft.com/office/drawing/2014/main" id="{C366BB28-317E-4F28-B36D-AB326B7272AE}"/>
              </a:ext>
            </a:extLst>
          </p:cNvPr>
          <p:cNvSpPr/>
          <p:nvPr/>
        </p:nvSpPr>
        <p:spPr>
          <a:xfrm>
            <a:off x="3061357" y="281216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2" name="237 Paralelogramo">
            <a:extLst>
              <a:ext uri="{FF2B5EF4-FFF2-40B4-BE49-F238E27FC236}">
                <a16:creationId xmlns:a16="http://schemas.microsoft.com/office/drawing/2014/main" id="{BE0673F0-D8FB-400B-AE64-3A3897129FE7}"/>
              </a:ext>
            </a:extLst>
          </p:cNvPr>
          <p:cNvSpPr/>
          <p:nvPr/>
        </p:nvSpPr>
        <p:spPr>
          <a:xfrm>
            <a:off x="2981936" y="217598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3" name="238 Paralelogramo">
            <a:extLst>
              <a:ext uri="{FF2B5EF4-FFF2-40B4-BE49-F238E27FC236}">
                <a16:creationId xmlns:a16="http://schemas.microsoft.com/office/drawing/2014/main" id="{439177F8-6BC3-4F76-8C4C-5F7BB184862C}"/>
              </a:ext>
            </a:extLst>
          </p:cNvPr>
          <p:cNvSpPr/>
          <p:nvPr/>
        </p:nvSpPr>
        <p:spPr>
          <a:xfrm>
            <a:off x="3468978" y="2396503"/>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4" name="269 Paralelogramo">
            <a:extLst>
              <a:ext uri="{FF2B5EF4-FFF2-40B4-BE49-F238E27FC236}">
                <a16:creationId xmlns:a16="http://schemas.microsoft.com/office/drawing/2014/main" id="{AF4B02E1-50AC-4EC2-BF91-B914BD673890}"/>
              </a:ext>
            </a:extLst>
          </p:cNvPr>
          <p:cNvSpPr/>
          <p:nvPr/>
        </p:nvSpPr>
        <p:spPr>
          <a:xfrm>
            <a:off x="3378117" y="1756970"/>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5" name="270 Paralelogramo">
            <a:extLst>
              <a:ext uri="{FF2B5EF4-FFF2-40B4-BE49-F238E27FC236}">
                <a16:creationId xmlns:a16="http://schemas.microsoft.com/office/drawing/2014/main" id="{3B7685D9-9032-4C54-8E9A-34EC648E0AD3}"/>
              </a:ext>
            </a:extLst>
          </p:cNvPr>
          <p:cNvSpPr/>
          <p:nvPr/>
        </p:nvSpPr>
        <p:spPr>
          <a:xfrm>
            <a:off x="3865159" y="1977488"/>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nvGrpSpPr>
          <p:cNvPr id="86" name="Group 85">
            <a:extLst>
              <a:ext uri="{FF2B5EF4-FFF2-40B4-BE49-F238E27FC236}">
                <a16:creationId xmlns:a16="http://schemas.microsoft.com/office/drawing/2014/main" id="{E0F2CA99-CEB1-482B-9697-53130A39FB76}"/>
              </a:ext>
            </a:extLst>
          </p:cNvPr>
          <p:cNvGrpSpPr/>
          <p:nvPr/>
        </p:nvGrpSpPr>
        <p:grpSpPr>
          <a:xfrm>
            <a:off x="2617351" y="1819746"/>
            <a:ext cx="3688382" cy="1458752"/>
            <a:chOff x="3844232" y="2702941"/>
            <a:chExt cx="4917843" cy="1945002"/>
          </a:xfrm>
        </p:grpSpPr>
        <p:grpSp>
          <p:nvGrpSpPr>
            <p:cNvPr id="87" name="58 Grupo">
              <a:extLst>
                <a:ext uri="{FF2B5EF4-FFF2-40B4-BE49-F238E27FC236}">
                  <a16:creationId xmlns:a16="http://schemas.microsoft.com/office/drawing/2014/main" id="{106A5F4A-BCAF-471C-AE08-78514584D8EC}"/>
                </a:ext>
              </a:extLst>
            </p:cNvPr>
            <p:cNvGrpSpPr/>
            <p:nvPr/>
          </p:nvGrpSpPr>
          <p:grpSpPr>
            <a:xfrm>
              <a:off x="8042161" y="3275281"/>
              <a:ext cx="187152" cy="234025"/>
              <a:chOff x="4843539" y="1905844"/>
              <a:chExt cx="187152" cy="324036"/>
            </a:xfrm>
          </p:grpSpPr>
          <p:cxnSp>
            <p:nvCxnSpPr>
              <p:cNvPr id="133" name="59 Conector recto">
                <a:extLst>
                  <a:ext uri="{FF2B5EF4-FFF2-40B4-BE49-F238E27FC236}">
                    <a16:creationId xmlns:a16="http://schemas.microsoft.com/office/drawing/2014/main" id="{C256089A-6053-4EC1-A413-416FDDC72368}"/>
                  </a:ext>
                </a:extLst>
              </p:cNvPr>
              <p:cNvCxnSpPr>
                <a:endCxn id="13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4" name="60 Triángulo isósceles">
                <a:extLst>
                  <a:ext uri="{FF2B5EF4-FFF2-40B4-BE49-F238E27FC236}">
                    <a16:creationId xmlns:a16="http://schemas.microsoft.com/office/drawing/2014/main" id="{A6C8B29A-8B24-409F-AD0C-D2B70E504BE9}"/>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8" name="66 Grupo">
              <a:extLst>
                <a:ext uri="{FF2B5EF4-FFF2-40B4-BE49-F238E27FC236}">
                  <a16:creationId xmlns:a16="http://schemas.microsoft.com/office/drawing/2014/main" id="{77F083B3-3625-47AE-B9DF-16B0725219EC}"/>
                </a:ext>
              </a:extLst>
            </p:cNvPr>
            <p:cNvGrpSpPr/>
            <p:nvPr/>
          </p:nvGrpSpPr>
          <p:grpSpPr>
            <a:xfrm>
              <a:off x="6997938" y="3279651"/>
              <a:ext cx="187152" cy="234025"/>
              <a:chOff x="4843539" y="1905844"/>
              <a:chExt cx="187152" cy="324036"/>
            </a:xfrm>
          </p:grpSpPr>
          <p:cxnSp>
            <p:nvCxnSpPr>
              <p:cNvPr id="131" name="67 Conector recto">
                <a:extLst>
                  <a:ext uri="{FF2B5EF4-FFF2-40B4-BE49-F238E27FC236}">
                    <a16:creationId xmlns:a16="http://schemas.microsoft.com/office/drawing/2014/main" id="{C0BFE25A-79CE-4BC0-8D2F-9DD9EAD39FCB}"/>
                  </a:ext>
                </a:extLst>
              </p:cNvPr>
              <p:cNvCxnSpPr>
                <a:endCxn id="13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2" name="68 Triángulo isósceles">
                <a:extLst>
                  <a:ext uri="{FF2B5EF4-FFF2-40B4-BE49-F238E27FC236}">
                    <a16:creationId xmlns:a16="http://schemas.microsoft.com/office/drawing/2014/main" id="{FF143EE6-F718-4510-8389-2A5858661D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9" name="82 Grupo">
              <a:extLst>
                <a:ext uri="{FF2B5EF4-FFF2-40B4-BE49-F238E27FC236}">
                  <a16:creationId xmlns:a16="http://schemas.microsoft.com/office/drawing/2014/main" id="{C704BDD8-2292-466F-8040-188587206A49}"/>
                </a:ext>
              </a:extLst>
            </p:cNvPr>
            <p:cNvGrpSpPr/>
            <p:nvPr/>
          </p:nvGrpSpPr>
          <p:grpSpPr>
            <a:xfrm>
              <a:off x="7503187" y="3831878"/>
              <a:ext cx="187152" cy="234025"/>
              <a:chOff x="4843539" y="1905844"/>
              <a:chExt cx="187152" cy="324036"/>
            </a:xfrm>
          </p:grpSpPr>
          <p:cxnSp>
            <p:nvCxnSpPr>
              <p:cNvPr id="129" name="83 Conector recto">
                <a:extLst>
                  <a:ext uri="{FF2B5EF4-FFF2-40B4-BE49-F238E27FC236}">
                    <a16:creationId xmlns:a16="http://schemas.microsoft.com/office/drawing/2014/main" id="{43CB8282-E8C8-4723-8BB3-97A87475EB8B}"/>
                  </a:ext>
                </a:extLst>
              </p:cNvPr>
              <p:cNvCxnSpPr>
                <a:endCxn id="13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0" name="84 Triángulo isósceles">
                <a:extLst>
                  <a:ext uri="{FF2B5EF4-FFF2-40B4-BE49-F238E27FC236}">
                    <a16:creationId xmlns:a16="http://schemas.microsoft.com/office/drawing/2014/main" id="{1078C68F-995C-4E23-9BCD-F96B878F3FAE}"/>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0" name="90 Grupo">
              <a:extLst>
                <a:ext uri="{FF2B5EF4-FFF2-40B4-BE49-F238E27FC236}">
                  <a16:creationId xmlns:a16="http://schemas.microsoft.com/office/drawing/2014/main" id="{D4173A47-26C7-4F5B-B36F-C8D3E2764976}"/>
                </a:ext>
              </a:extLst>
            </p:cNvPr>
            <p:cNvGrpSpPr/>
            <p:nvPr/>
          </p:nvGrpSpPr>
          <p:grpSpPr>
            <a:xfrm>
              <a:off x="6950512" y="4405949"/>
              <a:ext cx="187152" cy="234025"/>
              <a:chOff x="4843539" y="1905844"/>
              <a:chExt cx="187152" cy="324036"/>
            </a:xfrm>
          </p:grpSpPr>
          <p:cxnSp>
            <p:nvCxnSpPr>
              <p:cNvPr id="127" name="91 Conector recto">
                <a:extLst>
                  <a:ext uri="{FF2B5EF4-FFF2-40B4-BE49-F238E27FC236}">
                    <a16:creationId xmlns:a16="http://schemas.microsoft.com/office/drawing/2014/main" id="{3057D2FB-C4C8-4AFC-A219-F3C506847D14}"/>
                  </a:ext>
                </a:extLst>
              </p:cNvPr>
              <p:cNvCxnSpPr>
                <a:endCxn id="12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8" name="92 Triángulo isósceles">
                <a:extLst>
                  <a:ext uri="{FF2B5EF4-FFF2-40B4-BE49-F238E27FC236}">
                    <a16:creationId xmlns:a16="http://schemas.microsoft.com/office/drawing/2014/main" id="{5EADFF21-68E6-4127-80B3-704114C8C8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1" name="106 Grupo">
              <a:extLst>
                <a:ext uri="{FF2B5EF4-FFF2-40B4-BE49-F238E27FC236}">
                  <a16:creationId xmlns:a16="http://schemas.microsoft.com/office/drawing/2014/main" id="{BC3B5CE2-B352-488A-AE95-167A0C0C0FC9}"/>
                </a:ext>
              </a:extLst>
            </p:cNvPr>
            <p:cNvGrpSpPr/>
            <p:nvPr/>
          </p:nvGrpSpPr>
          <p:grpSpPr>
            <a:xfrm>
              <a:off x="4882268" y="4400254"/>
              <a:ext cx="187152" cy="234025"/>
              <a:chOff x="4843539" y="1905844"/>
              <a:chExt cx="187152" cy="324036"/>
            </a:xfrm>
          </p:grpSpPr>
          <p:cxnSp>
            <p:nvCxnSpPr>
              <p:cNvPr id="125" name="107 Conector recto">
                <a:extLst>
                  <a:ext uri="{FF2B5EF4-FFF2-40B4-BE49-F238E27FC236}">
                    <a16:creationId xmlns:a16="http://schemas.microsoft.com/office/drawing/2014/main" id="{12357EE0-20B9-4F88-A5A1-DFC8CA19DE41}"/>
                  </a:ext>
                </a:extLst>
              </p:cNvPr>
              <p:cNvCxnSpPr>
                <a:endCxn id="12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6" name="108 Triángulo isósceles">
                <a:extLst>
                  <a:ext uri="{FF2B5EF4-FFF2-40B4-BE49-F238E27FC236}">
                    <a16:creationId xmlns:a16="http://schemas.microsoft.com/office/drawing/2014/main" id="{85BD676A-D510-48F1-96A3-DF9F6A9EF32D}"/>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2" name="114 Grupo">
              <a:extLst>
                <a:ext uri="{FF2B5EF4-FFF2-40B4-BE49-F238E27FC236}">
                  <a16:creationId xmlns:a16="http://schemas.microsoft.com/office/drawing/2014/main" id="{EEB0FF64-3C19-44E2-BE2A-B78C97465C8D}"/>
                </a:ext>
              </a:extLst>
            </p:cNvPr>
            <p:cNvGrpSpPr/>
            <p:nvPr/>
          </p:nvGrpSpPr>
          <p:grpSpPr>
            <a:xfrm>
              <a:off x="6453601" y="3815838"/>
              <a:ext cx="187152" cy="234025"/>
              <a:chOff x="4843539" y="1905844"/>
              <a:chExt cx="187152" cy="324036"/>
            </a:xfrm>
          </p:grpSpPr>
          <p:cxnSp>
            <p:nvCxnSpPr>
              <p:cNvPr id="123" name="115 Conector recto">
                <a:extLst>
                  <a:ext uri="{FF2B5EF4-FFF2-40B4-BE49-F238E27FC236}">
                    <a16:creationId xmlns:a16="http://schemas.microsoft.com/office/drawing/2014/main" id="{08245E23-44C4-4983-B6E4-61FCD6A2F262}"/>
                  </a:ext>
                </a:extLst>
              </p:cNvPr>
              <p:cNvCxnSpPr>
                <a:endCxn id="12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4" name="116 Triángulo isósceles">
                <a:extLst>
                  <a:ext uri="{FF2B5EF4-FFF2-40B4-BE49-F238E27FC236}">
                    <a16:creationId xmlns:a16="http://schemas.microsoft.com/office/drawing/2014/main" id="{F07F41BE-3C42-400F-A6BA-0E906B6769B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3" name="122 Grupo">
              <a:extLst>
                <a:ext uri="{FF2B5EF4-FFF2-40B4-BE49-F238E27FC236}">
                  <a16:creationId xmlns:a16="http://schemas.microsoft.com/office/drawing/2014/main" id="{86E510E7-10F8-4C65-B0D8-F72C3E354E4E}"/>
                </a:ext>
              </a:extLst>
            </p:cNvPr>
            <p:cNvGrpSpPr/>
            <p:nvPr/>
          </p:nvGrpSpPr>
          <p:grpSpPr>
            <a:xfrm>
              <a:off x="5411288" y="3842302"/>
              <a:ext cx="187152" cy="234025"/>
              <a:chOff x="4843539" y="1905844"/>
              <a:chExt cx="187152" cy="324036"/>
            </a:xfrm>
          </p:grpSpPr>
          <p:cxnSp>
            <p:nvCxnSpPr>
              <p:cNvPr id="121" name="123 Conector recto">
                <a:extLst>
                  <a:ext uri="{FF2B5EF4-FFF2-40B4-BE49-F238E27FC236}">
                    <a16:creationId xmlns:a16="http://schemas.microsoft.com/office/drawing/2014/main" id="{6E7FB116-665A-43D2-83C6-525CB2527312}"/>
                  </a:ext>
                </a:extLst>
              </p:cNvPr>
              <p:cNvCxnSpPr>
                <a:endCxn id="12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2" name="124 Triángulo isósceles">
                <a:extLst>
                  <a:ext uri="{FF2B5EF4-FFF2-40B4-BE49-F238E27FC236}">
                    <a16:creationId xmlns:a16="http://schemas.microsoft.com/office/drawing/2014/main" id="{C543AF17-7F69-41F4-8551-421174C24F7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4" name="184 Grupo">
              <a:extLst>
                <a:ext uri="{FF2B5EF4-FFF2-40B4-BE49-F238E27FC236}">
                  <a16:creationId xmlns:a16="http://schemas.microsoft.com/office/drawing/2014/main" id="{4C061DC4-CC85-4106-A013-A3A69D69E22C}"/>
                </a:ext>
              </a:extLst>
            </p:cNvPr>
            <p:cNvGrpSpPr/>
            <p:nvPr/>
          </p:nvGrpSpPr>
          <p:grpSpPr>
            <a:xfrm>
              <a:off x="8574923" y="2718981"/>
              <a:ext cx="187152" cy="234025"/>
              <a:chOff x="4843539" y="1905844"/>
              <a:chExt cx="187152" cy="324036"/>
            </a:xfrm>
          </p:grpSpPr>
          <p:cxnSp>
            <p:nvCxnSpPr>
              <p:cNvPr id="119" name="185 Conector recto">
                <a:extLst>
                  <a:ext uri="{FF2B5EF4-FFF2-40B4-BE49-F238E27FC236}">
                    <a16:creationId xmlns:a16="http://schemas.microsoft.com/office/drawing/2014/main" id="{7399A0EF-CF1A-4ABD-A7D7-F1E92C1EA8CD}"/>
                  </a:ext>
                </a:extLst>
              </p:cNvPr>
              <p:cNvCxnSpPr>
                <a:endCxn id="12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0" name="186 Triángulo isósceles">
                <a:extLst>
                  <a:ext uri="{FF2B5EF4-FFF2-40B4-BE49-F238E27FC236}">
                    <a16:creationId xmlns:a16="http://schemas.microsoft.com/office/drawing/2014/main" id="{CA022437-5936-4C5A-841D-F649D6F2C4D1}"/>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5" name="200 Grupo">
              <a:extLst>
                <a:ext uri="{FF2B5EF4-FFF2-40B4-BE49-F238E27FC236}">
                  <a16:creationId xmlns:a16="http://schemas.microsoft.com/office/drawing/2014/main" id="{628B072A-FEB4-40BF-AB3A-6B2FAFF0575B}"/>
                </a:ext>
              </a:extLst>
            </p:cNvPr>
            <p:cNvGrpSpPr/>
            <p:nvPr/>
          </p:nvGrpSpPr>
          <p:grpSpPr>
            <a:xfrm>
              <a:off x="7525337" y="2702941"/>
              <a:ext cx="187152" cy="234025"/>
              <a:chOff x="4843539" y="1905844"/>
              <a:chExt cx="187152" cy="324036"/>
            </a:xfrm>
          </p:grpSpPr>
          <p:cxnSp>
            <p:nvCxnSpPr>
              <p:cNvPr id="117" name="201 Conector recto">
                <a:extLst>
                  <a:ext uri="{FF2B5EF4-FFF2-40B4-BE49-F238E27FC236}">
                    <a16:creationId xmlns:a16="http://schemas.microsoft.com/office/drawing/2014/main" id="{7CC962E6-BCE1-4BA9-B77B-044FCA65545A}"/>
                  </a:ext>
                </a:extLst>
              </p:cNvPr>
              <p:cNvCxnSpPr>
                <a:endCxn id="11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8" name="202 Triángulo isósceles">
                <a:extLst>
                  <a:ext uri="{FF2B5EF4-FFF2-40B4-BE49-F238E27FC236}">
                    <a16:creationId xmlns:a16="http://schemas.microsoft.com/office/drawing/2014/main" id="{DC45597A-218D-4E4F-9FEA-A9DE1FFAC757}"/>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6" name="203 Grupo">
              <a:extLst>
                <a:ext uri="{FF2B5EF4-FFF2-40B4-BE49-F238E27FC236}">
                  <a16:creationId xmlns:a16="http://schemas.microsoft.com/office/drawing/2014/main" id="{028EC382-1AAC-464F-BA50-C716DD6450A4}"/>
                </a:ext>
              </a:extLst>
            </p:cNvPr>
            <p:cNvGrpSpPr/>
            <p:nvPr/>
          </p:nvGrpSpPr>
          <p:grpSpPr>
            <a:xfrm>
              <a:off x="6483024" y="2729405"/>
              <a:ext cx="187152" cy="234025"/>
              <a:chOff x="4843539" y="1905844"/>
              <a:chExt cx="187152" cy="324036"/>
            </a:xfrm>
          </p:grpSpPr>
          <p:cxnSp>
            <p:nvCxnSpPr>
              <p:cNvPr id="115" name="204 Conector recto">
                <a:extLst>
                  <a:ext uri="{FF2B5EF4-FFF2-40B4-BE49-F238E27FC236}">
                    <a16:creationId xmlns:a16="http://schemas.microsoft.com/office/drawing/2014/main" id="{8336B365-93B8-40F7-B8D4-E5D54D746856}"/>
                  </a:ext>
                </a:extLst>
              </p:cNvPr>
              <p:cNvCxnSpPr>
                <a:endCxn id="11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6" name="205 Triángulo isósceles">
                <a:extLst>
                  <a:ext uri="{FF2B5EF4-FFF2-40B4-BE49-F238E27FC236}">
                    <a16:creationId xmlns:a16="http://schemas.microsoft.com/office/drawing/2014/main" id="{C0B476FA-2077-41E9-B461-6635ECC25EA5}"/>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7" name="240 Grupo">
              <a:extLst>
                <a:ext uri="{FF2B5EF4-FFF2-40B4-BE49-F238E27FC236}">
                  <a16:creationId xmlns:a16="http://schemas.microsoft.com/office/drawing/2014/main" id="{C5B4B444-7D72-4551-A763-A2C7440F7B47}"/>
                </a:ext>
              </a:extLst>
            </p:cNvPr>
            <p:cNvGrpSpPr/>
            <p:nvPr/>
          </p:nvGrpSpPr>
          <p:grpSpPr>
            <a:xfrm>
              <a:off x="5959902" y="3287620"/>
              <a:ext cx="187152" cy="234025"/>
              <a:chOff x="4843539" y="1905844"/>
              <a:chExt cx="187152" cy="324036"/>
            </a:xfrm>
          </p:grpSpPr>
          <p:cxnSp>
            <p:nvCxnSpPr>
              <p:cNvPr id="113" name="241 Conector recto">
                <a:extLst>
                  <a:ext uri="{FF2B5EF4-FFF2-40B4-BE49-F238E27FC236}">
                    <a16:creationId xmlns:a16="http://schemas.microsoft.com/office/drawing/2014/main" id="{479F7AF6-B0A2-4320-AFD3-D96C1E4605D0}"/>
                  </a:ext>
                </a:extLst>
              </p:cNvPr>
              <p:cNvCxnSpPr>
                <a:endCxn id="11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4" name="242 Triángulo isósceles">
                <a:extLst>
                  <a:ext uri="{FF2B5EF4-FFF2-40B4-BE49-F238E27FC236}">
                    <a16:creationId xmlns:a16="http://schemas.microsoft.com/office/drawing/2014/main" id="{8D48DB9E-2539-4556-87A0-66BBFE3495E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8" name="243 Grupo">
              <a:extLst>
                <a:ext uri="{FF2B5EF4-FFF2-40B4-BE49-F238E27FC236}">
                  <a16:creationId xmlns:a16="http://schemas.microsoft.com/office/drawing/2014/main" id="{F4B9C16E-BA84-452E-8484-7C5098EC73A1}"/>
                </a:ext>
              </a:extLst>
            </p:cNvPr>
            <p:cNvGrpSpPr/>
            <p:nvPr/>
          </p:nvGrpSpPr>
          <p:grpSpPr>
            <a:xfrm>
              <a:off x="4927521" y="3286236"/>
              <a:ext cx="187152" cy="234025"/>
              <a:chOff x="4843539" y="1905844"/>
              <a:chExt cx="187152" cy="324036"/>
            </a:xfrm>
          </p:grpSpPr>
          <p:cxnSp>
            <p:nvCxnSpPr>
              <p:cNvPr id="111" name="244 Conector recto">
                <a:extLst>
                  <a:ext uri="{FF2B5EF4-FFF2-40B4-BE49-F238E27FC236}">
                    <a16:creationId xmlns:a16="http://schemas.microsoft.com/office/drawing/2014/main" id="{96CAFF9C-6A6B-4FA6-AAEE-415CB1922585}"/>
                  </a:ext>
                </a:extLst>
              </p:cNvPr>
              <p:cNvCxnSpPr>
                <a:endCxn id="11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2" name="245 Triángulo isósceles">
                <a:extLst>
                  <a:ext uri="{FF2B5EF4-FFF2-40B4-BE49-F238E27FC236}">
                    <a16:creationId xmlns:a16="http://schemas.microsoft.com/office/drawing/2014/main" id="{AAB046BB-91B0-47CE-95F5-BE6A9DF6FFE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9" name="250 Grupo">
              <a:extLst>
                <a:ext uri="{FF2B5EF4-FFF2-40B4-BE49-F238E27FC236}">
                  <a16:creationId xmlns:a16="http://schemas.microsoft.com/office/drawing/2014/main" id="{C798FB8B-7E11-49E7-BF03-6AAADF89C618}"/>
                </a:ext>
              </a:extLst>
            </p:cNvPr>
            <p:cNvGrpSpPr/>
            <p:nvPr/>
          </p:nvGrpSpPr>
          <p:grpSpPr>
            <a:xfrm>
              <a:off x="5912476" y="4413918"/>
              <a:ext cx="187152" cy="234025"/>
              <a:chOff x="4843539" y="1905844"/>
              <a:chExt cx="187152" cy="324036"/>
            </a:xfrm>
          </p:grpSpPr>
          <p:cxnSp>
            <p:nvCxnSpPr>
              <p:cNvPr id="109" name="251 Conector recto">
                <a:extLst>
                  <a:ext uri="{FF2B5EF4-FFF2-40B4-BE49-F238E27FC236}">
                    <a16:creationId xmlns:a16="http://schemas.microsoft.com/office/drawing/2014/main" id="{1944EE3E-A41C-4769-9A60-89149AAC192C}"/>
                  </a:ext>
                </a:extLst>
              </p:cNvPr>
              <p:cNvCxnSpPr>
                <a:endCxn id="11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0" name="252 Triángulo isósceles">
                <a:extLst>
                  <a:ext uri="{FF2B5EF4-FFF2-40B4-BE49-F238E27FC236}">
                    <a16:creationId xmlns:a16="http://schemas.microsoft.com/office/drawing/2014/main" id="{E7079405-D41F-4BE2-A771-4C073BC45C1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0" name="256 Grupo">
              <a:extLst>
                <a:ext uri="{FF2B5EF4-FFF2-40B4-BE49-F238E27FC236}">
                  <a16:creationId xmlns:a16="http://schemas.microsoft.com/office/drawing/2014/main" id="{095A9536-48E2-4E50-9725-7BD5C07E697B}"/>
                </a:ext>
              </a:extLst>
            </p:cNvPr>
            <p:cNvGrpSpPr/>
            <p:nvPr/>
          </p:nvGrpSpPr>
          <p:grpSpPr>
            <a:xfrm>
              <a:off x="3844232" y="4408223"/>
              <a:ext cx="187152" cy="234025"/>
              <a:chOff x="4843539" y="1905844"/>
              <a:chExt cx="187152" cy="324036"/>
            </a:xfrm>
          </p:grpSpPr>
          <p:cxnSp>
            <p:nvCxnSpPr>
              <p:cNvPr id="107" name="257 Conector recto">
                <a:extLst>
                  <a:ext uri="{FF2B5EF4-FFF2-40B4-BE49-F238E27FC236}">
                    <a16:creationId xmlns:a16="http://schemas.microsoft.com/office/drawing/2014/main" id="{443638D6-DBB7-406C-8BB2-C9AB4DB2F388}"/>
                  </a:ext>
                </a:extLst>
              </p:cNvPr>
              <p:cNvCxnSpPr>
                <a:endCxn id="10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8" name="258 Triángulo isósceles">
                <a:extLst>
                  <a:ext uri="{FF2B5EF4-FFF2-40B4-BE49-F238E27FC236}">
                    <a16:creationId xmlns:a16="http://schemas.microsoft.com/office/drawing/2014/main" id="{14560983-ECB1-4587-889E-20734AE00B2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1" name="265 Grupo">
              <a:extLst>
                <a:ext uri="{FF2B5EF4-FFF2-40B4-BE49-F238E27FC236}">
                  <a16:creationId xmlns:a16="http://schemas.microsoft.com/office/drawing/2014/main" id="{031E40E4-026C-471E-A28F-07E6C8A7816B}"/>
                </a:ext>
              </a:extLst>
            </p:cNvPr>
            <p:cNvGrpSpPr/>
            <p:nvPr/>
          </p:nvGrpSpPr>
          <p:grpSpPr>
            <a:xfrm>
              <a:off x="4373252" y="3850271"/>
              <a:ext cx="187152" cy="234025"/>
              <a:chOff x="4843539" y="1905844"/>
              <a:chExt cx="187152" cy="324036"/>
            </a:xfrm>
          </p:grpSpPr>
          <p:cxnSp>
            <p:nvCxnSpPr>
              <p:cNvPr id="105" name="266 Conector recto">
                <a:extLst>
                  <a:ext uri="{FF2B5EF4-FFF2-40B4-BE49-F238E27FC236}">
                    <a16:creationId xmlns:a16="http://schemas.microsoft.com/office/drawing/2014/main" id="{C51B2BB3-FD18-4417-B540-D9EE1D708B90}"/>
                  </a:ext>
                </a:extLst>
              </p:cNvPr>
              <p:cNvCxnSpPr>
                <a:endCxn id="10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6" name="267 Triángulo isósceles">
                <a:extLst>
                  <a:ext uri="{FF2B5EF4-FFF2-40B4-BE49-F238E27FC236}">
                    <a16:creationId xmlns:a16="http://schemas.microsoft.com/office/drawing/2014/main" id="{EEE4984C-C86B-4D19-A3B8-D51ED105B9F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2" name="277 Grupo">
              <a:extLst>
                <a:ext uri="{FF2B5EF4-FFF2-40B4-BE49-F238E27FC236}">
                  <a16:creationId xmlns:a16="http://schemas.microsoft.com/office/drawing/2014/main" id="{2DD0A8A7-00E3-4DA7-8319-57FBDAF0F51A}"/>
                </a:ext>
              </a:extLst>
            </p:cNvPr>
            <p:cNvGrpSpPr/>
            <p:nvPr/>
          </p:nvGrpSpPr>
          <p:grpSpPr>
            <a:xfrm>
              <a:off x="5444988" y="2737374"/>
              <a:ext cx="187152" cy="234025"/>
              <a:chOff x="4843539" y="1905844"/>
              <a:chExt cx="187152" cy="324036"/>
            </a:xfrm>
          </p:grpSpPr>
          <p:cxnSp>
            <p:nvCxnSpPr>
              <p:cNvPr id="103" name="278 Conector recto">
                <a:extLst>
                  <a:ext uri="{FF2B5EF4-FFF2-40B4-BE49-F238E27FC236}">
                    <a16:creationId xmlns:a16="http://schemas.microsoft.com/office/drawing/2014/main" id="{C2EB657D-D6AB-4A91-BB10-49ED38F3F77D}"/>
                  </a:ext>
                </a:extLst>
              </p:cNvPr>
              <p:cNvCxnSpPr>
                <a:endCxn id="10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4" name="279 Triángulo isósceles">
                <a:extLst>
                  <a:ext uri="{FF2B5EF4-FFF2-40B4-BE49-F238E27FC236}">
                    <a16:creationId xmlns:a16="http://schemas.microsoft.com/office/drawing/2014/main" id="{C20D2F4D-55B0-46DA-A2EF-2D3FECF5CE4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grpSp>
        <p:nvGrpSpPr>
          <p:cNvPr id="135" name="Group 134">
            <a:extLst>
              <a:ext uri="{FF2B5EF4-FFF2-40B4-BE49-F238E27FC236}">
                <a16:creationId xmlns:a16="http://schemas.microsoft.com/office/drawing/2014/main" id="{109D748B-B888-46AD-A12F-0B342B4EEE18}"/>
              </a:ext>
            </a:extLst>
          </p:cNvPr>
          <p:cNvGrpSpPr/>
          <p:nvPr/>
        </p:nvGrpSpPr>
        <p:grpSpPr>
          <a:xfrm>
            <a:off x="4900465" y="3083923"/>
            <a:ext cx="2223484" cy="1320157"/>
            <a:chOff x="3926877" y="2366783"/>
            <a:chExt cx="2223484" cy="1320157"/>
          </a:xfrm>
        </p:grpSpPr>
        <p:sp>
          <p:nvSpPr>
            <p:cNvPr id="136" name="Oval 135">
              <a:extLst>
                <a:ext uri="{FF2B5EF4-FFF2-40B4-BE49-F238E27FC236}">
                  <a16:creationId xmlns:a16="http://schemas.microsoft.com/office/drawing/2014/main" id="{17B795C9-CCEC-41B3-B146-A6D39E71F3EB}"/>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37" name="Straight Arrow Connector 136">
              <a:extLst>
                <a:ext uri="{FF2B5EF4-FFF2-40B4-BE49-F238E27FC236}">
                  <a16:creationId xmlns:a16="http://schemas.microsoft.com/office/drawing/2014/main" id="{A782FEF8-7D6D-46B4-88B8-74F8DBE2816F}"/>
                </a:ext>
              </a:extLst>
            </p:cNvPr>
            <p:cNvCxnSpPr>
              <a:cxnSpLocks/>
              <a:stCxn id="136" idx="0"/>
            </p:cNvCxnSpPr>
            <p:nvPr/>
          </p:nvCxnSpPr>
          <p:spPr>
            <a:xfrm>
              <a:off x="4159344" y="2366783"/>
              <a:ext cx="1991017" cy="215822"/>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D28EF367-5548-40F8-B82E-2A4E759910E5}"/>
                </a:ext>
              </a:extLst>
            </p:cNvPr>
            <p:cNvCxnSpPr>
              <a:cxnSpLocks/>
              <a:stCxn id="136" idx="3"/>
            </p:cNvCxnSpPr>
            <p:nvPr/>
          </p:nvCxnSpPr>
          <p:spPr>
            <a:xfrm>
              <a:off x="3994965" y="2726383"/>
              <a:ext cx="2155396" cy="960557"/>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39" name="Group 138">
            <a:extLst>
              <a:ext uri="{FF2B5EF4-FFF2-40B4-BE49-F238E27FC236}">
                <a16:creationId xmlns:a16="http://schemas.microsoft.com/office/drawing/2014/main" id="{D6A66169-892D-441B-BAEE-9BD0434C7EDF}"/>
              </a:ext>
            </a:extLst>
          </p:cNvPr>
          <p:cNvGrpSpPr/>
          <p:nvPr/>
        </p:nvGrpSpPr>
        <p:grpSpPr>
          <a:xfrm rot="18282172">
            <a:off x="6240362" y="1442903"/>
            <a:ext cx="1027144" cy="1439714"/>
            <a:chOff x="3758216" y="2284243"/>
            <a:chExt cx="1027144" cy="1439714"/>
          </a:xfrm>
        </p:grpSpPr>
        <p:sp>
          <p:nvSpPr>
            <p:cNvPr id="140" name="Oval 139">
              <a:extLst>
                <a:ext uri="{FF2B5EF4-FFF2-40B4-BE49-F238E27FC236}">
                  <a16:creationId xmlns:a16="http://schemas.microsoft.com/office/drawing/2014/main" id="{C823F7D6-E307-46C5-821A-F0ABD8F8DF78}"/>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1" name="Straight Arrow Connector 140">
              <a:extLst>
                <a:ext uri="{FF2B5EF4-FFF2-40B4-BE49-F238E27FC236}">
                  <a16:creationId xmlns:a16="http://schemas.microsoft.com/office/drawing/2014/main" id="{66107557-80EE-402C-99D0-F956FD6517D4}"/>
                </a:ext>
              </a:extLst>
            </p:cNvPr>
            <p:cNvCxnSpPr>
              <a:cxnSpLocks/>
              <a:stCxn id="140" idx="7"/>
            </p:cNvCxnSpPr>
            <p:nvPr/>
          </p:nvCxnSpPr>
          <p:spPr>
            <a:xfrm rot="3317828" flipV="1">
              <a:off x="4178391" y="2705901"/>
              <a:ext cx="1028628" cy="185311"/>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9E4EEFD7-0529-4EB0-9D74-E60D0B808040}"/>
                </a:ext>
              </a:extLst>
            </p:cNvPr>
            <p:cNvCxnSpPr>
              <a:cxnSpLocks/>
              <a:stCxn id="140" idx="2"/>
            </p:cNvCxnSpPr>
            <p:nvPr/>
          </p:nvCxnSpPr>
          <p:spPr>
            <a:xfrm rot="3317828">
              <a:off x="3474750" y="2913597"/>
              <a:ext cx="1093826" cy="526894"/>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43" name="Rectangle: Rounded Corners 142">
            <a:extLst>
              <a:ext uri="{FF2B5EF4-FFF2-40B4-BE49-F238E27FC236}">
                <a16:creationId xmlns:a16="http://schemas.microsoft.com/office/drawing/2014/main" id="{706B2ADA-7D04-4AF7-A5A7-F117B4A044CF}"/>
              </a:ext>
            </a:extLst>
          </p:cNvPr>
          <p:cNvSpPr/>
          <p:nvPr/>
        </p:nvSpPr>
        <p:spPr>
          <a:xfrm>
            <a:off x="6936881" y="3299745"/>
            <a:ext cx="1194428" cy="110433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Core3</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latin typeface="Courier New" panose="02070309020205020404" pitchFamily="49" charset="0"/>
                <a:cs typeface="Courier New" panose="02070309020205020404" pitchFamily="49" charset="0"/>
              </a:rPr>
              <a:t>b=1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4" name="Rectangle: Rounded Corners 143">
            <a:extLst>
              <a:ext uri="{FF2B5EF4-FFF2-40B4-BE49-F238E27FC236}">
                <a16:creationId xmlns:a16="http://schemas.microsoft.com/office/drawing/2014/main" id="{F5CFFD6B-4A59-4466-8298-A859C82C09B6}"/>
              </a:ext>
            </a:extLst>
          </p:cNvPr>
          <p:cNvSpPr/>
          <p:nvPr/>
        </p:nvSpPr>
        <p:spPr>
          <a:xfrm>
            <a:off x="7208456" y="1609400"/>
            <a:ext cx="1119312" cy="113555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Core15</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latin typeface="Courier New" panose="02070309020205020404" pitchFamily="49" charset="0"/>
                <a:cs typeface="Courier New" panose="02070309020205020404" pitchFamily="49" charset="0"/>
              </a:rPr>
              <a:t>b=1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5" name="Rectangle 144">
            <a:extLst>
              <a:ext uri="{FF2B5EF4-FFF2-40B4-BE49-F238E27FC236}">
                <a16:creationId xmlns:a16="http://schemas.microsoft.com/office/drawing/2014/main" id="{8E8756F7-57D6-4DAD-8E2F-2D6FE8B7FCD5}"/>
              </a:ext>
            </a:extLst>
          </p:cNvPr>
          <p:cNvSpPr/>
          <p:nvPr/>
        </p:nvSpPr>
        <p:spPr>
          <a:xfrm>
            <a:off x="1415441" y="3591847"/>
            <a:ext cx="2034695" cy="1077218"/>
          </a:xfrm>
          <a:prstGeom prst="rect">
            <a:avLst/>
          </a:prstGeom>
        </p:spPr>
        <p:style>
          <a:lnRef idx="2">
            <a:schemeClr val="dk1"/>
          </a:lnRef>
          <a:fillRef idx="1">
            <a:schemeClr val="lt1"/>
          </a:fillRef>
          <a:effectRef idx="0">
            <a:schemeClr val="dk1"/>
          </a:effectRef>
          <a:fontRef idx="minor">
            <a:schemeClr val="dk1"/>
          </a:fontRef>
        </p:style>
        <p:txBody>
          <a:bodyPr wrap="square" anchor="t">
            <a:spAutoFit/>
          </a:bodyPr>
          <a:lstStyle/>
          <a:p>
            <a:pPr algn="ctr"/>
            <a:r>
              <a:rPr lang="en-US" sz="1600" u="sng" dirty="0">
                <a:solidFill>
                  <a:schemeClr val="tx1"/>
                </a:solidFill>
                <a:latin typeface="Consolas" panose="020B0609020204030204" pitchFamily="49" charset="0"/>
              </a:rPr>
              <a:t>Master Thread​</a:t>
            </a:r>
          </a:p>
          <a:p>
            <a:pPr algn="ctr"/>
            <a:r>
              <a:rPr lang="en-US" sz="1600" dirty="0">
                <a:solidFill>
                  <a:schemeClr val="tx1"/>
                </a:solidFill>
                <a:latin typeface="Courier New" panose="02070309020205020404" pitchFamily="49" charset="0"/>
                <a:cs typeface="Courier New" panose="02070309020205020404" pitchFamily="49" charset="0"/>
              </a:rPr>
              <a:t>… </a:t>
            </a:r>
            <a:r>
              <a:rPr lang="en-US" sz="1600" dirty="0" err="1">
                <a:solidFill>
                  <a:schemeClr val="tx1"/>
                </a:solidFill>
                <a:highlight>
                  <a:srgbClr val="FFFF00"/>
                </a:highlight>
                <a:latin typeface="Courier New" panose="02070309020205020404" pitchFamily="49" charset="0"/>
                <a:cs typeface="Courier New" panose="02070309020205020404" pitchFamily="49" charset="0"/>
              </a:rPr>
              <a:t>barrier_wait</a:t>
            </a:r>
            <a:r>
              <a:rPr lang="en-US" sz="1600" dirty="0">
                <a:solidFill>
                  <a:schemeClr val="tx1"/>
                </a:solidFill>
                <a:highlight>
                  <a:srgbClr val="FFFF00"/>
                </a:highlight>
                <a:latin typeface="Courier New" panose="02070309020205020404" pitchFamily="49" charset="0"/>
                <a:cs typeface="Courier New" panose="02070309020205020404" pitchFamily="49" charset="0"/>
              </a:rPr>
              <a:t>(b)</a:t>
            </a:r>
          </a:p>
          <a:p>
            <a:pPr algn="ctr"/>
            <a:r>
              <a:rPr lang="en-US" sz="1600" dirty="0">
                <a:solidFill>
                  <a:schemeClr val="tx1"/>
                </a:solidFill>
                <a:latin typeface="Courier New" panose="02070309020205020404" pitchFamily="49" charset="0"/>
                <a:cs typeface="Courier New" panose="02070309020205020404" pitchFamily="49" charset="0"/>
              </a:rPr>
              <a:t>…</a:t>
            </a:r>
          </a:p>
        </p:txBody>
      </p:sp>
      <p:grpSp>
        <p:nvGrpSpPr>
          <p:cNvPr id="147" name="Group 146">
            <a:extLst>
              <a:ext uri="{FF2B5EF4-FFF2-40B4-BE49-F238E27FC236}">
                <a16:creationId xmlns:a16="http://schemas.microsoft.com/office/drawing/2014/main" id="{84F0F627-F344-4763-957F-51E32EF133B1}"/>
              </a:ext>
            </a:extLst>
          </p:cNvPr>
          <p:cNvGrpSpPr/>
          <p:nvPr/>
        </p:nvGrpSpPr>
        <p:grpSpPr>
          <a:xfrm rot="12631151">
            <a:off x="1185112" y="1572646"/>
            <a:ext cx="2102045" cy="2071611"/>
            <a:chOff x="3926877" y="1856742"/>
            <a:chExt cx="2102045" cy="2071611"/>
          </a:xfrm>
        </p:grpSpPr>
        <p:sp>
          <p:nvSpPr>
            <p:cNvPr id="148" name="Oval 147">
              <a:extLst>
                <a:ext uri="{FF2B5EF4-FFF2-40B4-BE49-F238E27FC236}">
                  <a16:creationId xmlns:a16="http://schemas.microsoft.com/office/drawing/2014/main" id="{2C0E22DA-B830-4684-B75E-091A6E837611}"/>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9" name="Straight Arrow Connector 148">
              <a:extLst>
                <a:ext uri="{FF2B5EF4-FFF2-40B4-BE49-F238E27FC236}">
                  <a16:creationId xmlns:a16="http://schemas.microsoft.com/office/drawing/2014/main" id="{3B4AC423-9461-4C79-A774-FED2DC66DA25}"/>
                </a:ext>
              </a:extLst>
            </p:cNvPr>
            <p:cNvCxnSpPr>
              <a:cxnSpLocks/>
              <a:stCxn id="148" idx="0"/>
            </p:cNvCxnSpPr>
            <p:nvPr/>
          </p:nvCxnSpPr>
          <p:spPr>
            <a:xfrm rot="8968849" flipH="1" flipV="1">
              <a:off x="4230198" y="1856742"/>
              <a:ext cx="1798724" cy="76976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003DCBE1-7A5B-4860-868A-48945B1E8E9F}"/>
                </a:ext>
              </a:extLst>
            </p:cNvPr>
            <p:cNvCxnSpPr>
              <a:cxnSpLocks/>
              <a:stCxn id="148" idx="3"/>
            </p:cNvCxnSpPr>
            <p:nvPr/>
          </p:nvCxnSpPr>
          <p:spPr>
            <a:xfrm rot="8968849" flipH="1" flipV="1">
              <a:off x="4322876" y="2331633"/>
              <a:ext cx="1119058" cy="159672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51" name="Rectangle: Rounded Corners 150">
            <a:extLst>
              <a:ext uri="{FF2B5EF4-FFF2-40B4-BE49-F238E27FC236}">
                <a16:creationId xmlns:a16="http://schemas.microsoft.com/office/drawing/2014/main" id="{834A3E9E-47A5-465C-9AA6-3C13269B98AE}"/>
              </a:ext>
            </a:extLst>
          </p:cNvPr>
          <p:cNvSpPr/>
          <p:nvPr/>
        </p:nvSpPr>
        <p:spPr>
          <a:xfrm>
            <a:off x="789807" y="1611876"/>
            <a:ext cx="1156129" cy="111842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Core0</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highlight>
                  <a:srgbClr val="FFFF00"/>
                </a:highlight>
                <a:latin typeface="Courier New" panose="02070309020205020404" pitchFamily="49" charset="0"/>
                <a:cs typeface="Courier New" panose="02070309020205020404" pitchFamily="49" charset="0"/>
              </a:rPr>
              <a:t>b=0 </a:t>
            </a:r>
          </a:p>
          <a:p>
            <a:pPr algn="ctr"/>
            <a:r>
              <a:rPr lang="en-US" dirty="0">
                <a:latin typeface="Courier New" panose="02070309020205020404" pitchFamily="49" charset="0"/>
                <a:cs typeface="Courier New" panose="02070309020205020404" pitchFamily="49" charset="0"/>
              </a:rPr>
              <a:t>…</a:t>
            </a:r>
          </a:p>
        </p:txBody>
      </p:sp>
      <p:cxnSp>
        <p:nvCxnSpPr>
          <p:cNvPr id="173" name="Straight Arrow Connector 172">
            <a:extLst>
              <a:ext uri="{FF2B5EF4-FFF2-40B4-BE49-F238E27FC236}">
                <a16:creationId xmlns:a16="http://schemas.microsoft.com/office/drawing/2014/main" id="{41BA78E9-A6C4-45DF-88F7-6E8A378E12C1}"/>
              </a:ext>
            </a:extLst>
          </p:cNvPr>
          <p:cNvCxnSpPr>
            <a:cxnSpLocks/>
            <a:stCxn id="145" idx="0"/>
            <a:endCxn id="78" idx="3"/>
          </p:cNvCxnSpPr>
          <p:nvPr/>
        </p:nvCxnSpPr>
        <p:spPr>
          <a:xfrm flipV="1">
            <a:off x="2432789" y="3284670"/>
            <a:ext cx="1216" cy="30717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4270010"/>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Wireless Jamming Mechanism</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50</a:t>
            </a:fld>
            <a:endParaRPr lang="en-US" noProof="1"/>
          </a:p>
        </p:txBody>
      </p:sp>
      <p:sp>
        <p:nvSpPr>
          <p:cNvPr id="9" name="Rectangle 8">
            <a:extLst>
              <a:ext uri="{FF2B5EF4-FFF2-40B4-BE49-F238E27FC236}">
                <a16:creationId xmlns:a16="http://schemas.microsoft.com/office/drawing/2014/main" id="{5F031F49-324D-4EC4-8609-FEF16ACC1626}"/>
              </a:ext>
            </a:extLst>
          </p:cNvPr>
          <p:cNvSpPr/>
          <p:nvPr/>
        </p:nvSpPr>
        <p:spPr>
          <a:xfrm>
            <a:off x="370953" y="977633"/>
            <a:ext cx="8398323" cy="461665"/>
          </a:xfrm>
          <a:prstGeom prst="rect">
            <a:avLst/>
          </a:prstGeom>
        </p:spPr>
        <p:txBody>
          <a:bodyPr wrap="square">
            <a:spAutoFit/>
          </a:bodyPr>
          <a:lstStyle/>
          <a:p>
            <a:r>
              <a:rPr lang="en-US" sz="2400" b="1" i="1" dirty="0"/>
              <a:t>How can the directory prevent everyone from updating the line?</a:t>
            </a:r>
          </a:p>
        </p:txBody>
      </p:sp>
      <p:sp>
        <p:nvSpPr>
          <p:cNvPr id="10" name="Content Placeholder 2">
            <a:extLst>
              <a:ext uri="{FF2B5EF4-FFF2-40B4-BE49-F238E27FC236}">
                <a16:creationId xmlns:a16="http://schemas.microsoft.com/office/drawing/2014/main" id="{3D59ED8D-FC91-46E1-8E6F-EA63B8052A72}"/>
              </a:ext>
            </a:extLst>
          </p:cNvPr>
          <p:cNvSpPr>
            <a:spLocks noGrp="1"/>
          </p:cNvSpPr>
          <p:nvPr>
            <p:ph idx="1"/>
          </p:nvPr>
        </p:nvSpPr>
        <p:spPr>
          <a:xfrm>
            <a:off x="391716" y="1671485"/>
            <a:ext cx="8228272" cy="2843365"/>
          </a:xfrm>
        </p:spPr>
        <p:txBody>
          <a:bodyPr vert="horz" lIns="68580" tIns="34290" rIns="68580" bIns="34290" rtlCol="0" anchor="t">
            <a:normAutofit/>
          </a:bodyPr>
          <a:lstStyle/>
          <a:p>
            <a:pPr>
              <a:buFont typeface="Wingdings" panose="05000000000000000000" pitchFamily="2" charset="2"/>
              <a:buChar char="Ø"/>
            </a:pPr>
            <a:r>
              <a:rPr lang="en-US" sz="2100" u="sng" dirty="0"/>
              <a:t>Option 1:</a:t>
            </a:r>
            <a:r>
              <a:rPr lang="en-US" sz="2100" dirty="0"/>
              <a:t> By sending noise non-stop in the data channel</a:t>
            </a:r>
          </a:p>
          <a:p>
            <a:pPr lvl="1">
              <a:buFont typeface="Wingdings" panose="05000000000000000000" pitchFamily="2" charset="2"/>
              <a:buChar char="ü"/>
            </a:pPr>
            <a:r>
              <a:rPr lang="en-US" sz="2000" dirty="0">
                <a:solidFill>
                  <a:schemeClr val="accent6"/>
                </a:solidFill>
              </a:rPr>
              <a:t>It is simple to implement</a:t>
            </a:r>
          </a:p>
          <a:p>
            <a:pPr lvl="1">
              <a:buFont typeface="Segoe UI Symbol" panose="020B0502040204020203" pitchFamily="34" charset="0"/>
              <a:buChar char="✘"/>
            </a:pPr>
            <a:r>
              <a:rPr lang="en-US" sz="2000" dirty="0">
                <a:solidFill>
                  <a:srgbClr val="FF0000"/>
                </a:solidFill>
              </a:rPr>
              <a:t>Uses a lot of energy </a:t>
            </a:r>
          </a:p>
          <a:p>
            <a:pPr lvl="1">
              <a:buFont typeface="Segoe UI Symbol" panose="020B0502040204020203" pitchFamily="34" charset="0"/>
              <a:buChar char="✘"/>
            </a:pPr>
            <a:r>
              <a:rPr lang="en-US" sz="2000" dirty="0">
                <a:solidFill>
                  <a:srgbClr val="FF0000"/>
                </a:solidFill>
              </a:rPr>
              <a:t>Prevents other non-blocked wireless lines from being updated</a:t>
            </a:r>
            <a:endParaRPr lang="en-US" sz="2000" dirty="0">
              <a:solidFill>
                <a:schemeClr val="accent6"/>
              </a:solidFill>
            </a:endParaRPr>
          </a:p>
        </p:txBody>
      </p:sp>
    </p:spTree>
    <p:extLst>
      <p:ext uri="{BB962C8B-B14F-4D97-AF65-F5344CB8AC3E}">
        <p14:creationId xmlns:p14="http://schemas.microsoft.com/office/powerpoint/2010/main" val="2136010150"/>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dirty="0"/>
              <a:t>Background: Medium Access Control</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51</a:t>
            </a:fld>
            <a:endParaRPr lang="en-US" noProof="1"/>
          </a:p>
        </p:txBody>
      </p:sp>
      <p:sp>
        <p:nvSpPr>
          <p:cNvPr id="10" name="Content Placeholder 2">
            <a:extLst>
              <a:ext uri="{FF2B5EF4-FFF2-40B4-BE49-F238E27FC236}">
                <a16:creationId xmlns:a16="http://schemas.microsoft.com/office/drawing/2014/main" id="{3D59ED8D-FC91-46E1-8E6F-EA63B8052A72}"/>
              </a:ext>
            </a:extLst>
          </p:cNvPr>
          <p:cNvSpPr>
            <a:spLocks noGrp="1"/>
          </p:cNvSpPr>
          <p:nvPr>
            <p:ph idx="1"/>
          </p:nvPr>
        </p:nvSpPr>
        <p:spPr>
          <a:xfrm>
            <a:off x="391716" y="1129044"/>
            <a:ext cx="8228272" cy="2932599"/>
          </a:xfrm>
        </p:spPr>
        <p:txBody>
          <a:bodyPr vert="horz" lIns="68580" tIns="34290" rIns="68580" bIns="34290" rtlCol="0" anchor="t">
            <a:noAutofit/>
          </a:bodyPr>
          <a:lstStyle/>
          <a:p>
            <a:pPr marL="0" indent="0">
              <a:buNone/>
            </a:pPr>
            <a:r>
              <a:rPr lang="en-US" sz="2100" b="1" u="sng" dirty="0"/>
              <a:t>Background:</a:t>
            </a:r>
            <a:r>
              <a:rPr lang="en-US" sz="2100" b="1" dirty="0"/>
              <a:t> Medium access control (</a:t>
            </a:r>
            <a:r>
              <a:rPr lang="en-US" sz="2100" dirty="0"/>
              <a:t>MAC) protocol forces all transmissions to leave idle cycle between header and payload</a:t>
            </a:r>
          </a:p>
          <a:p>
            <a:pPr lvl="1"/>
            <a:r>
              <a:rPr lang="en-US" dirty="0">
                <a:sym typeface="Wingdings" panose="05000000000000000000" pitchFamily="2" charset="2"/>
              </a:rPr>
              <a:t>If any core detects a collision after the header, it broadcasts a NACK (negative-ACK) to report it</a:t>
            </a:r>
          </a:p>
          <a:p>
            <a:pPr lvl="1"/>
            <a:r>
              <a:rPr lang="en-US" dirty="0">
                <a:sym typeface="Wingdings" panose="05000000000000000000" pitchFamily="2" charset="2"/>
              </a:rPr>
              <a:t>The cores who were transmitting stop transmission and retry later</a:t>
            </a:r>
            <a:endParaRPr lang="en-US" dirty="0"/>
          </a:p>
        </p:txBody>
      </p:sp>
      <p:pic>
        <p:nvPicPr>
          <p:cNvPr id="2" name="Picture 1">
            <a:extLst>
              <a:ext uri="{FF2B5EF4-FFF2-40B4-BE49-F238E27FC236}">
                <a16:creationId xmlns:a16="http://schemas.microsoft.com/office/drawing/2014/main" id="{D6AF7FF2-03A5-4BE6-999D-C36E6A04AB59}"/>
              </a:ext>
            </a:extLst>
          </p:cNvPr>
          <p:cNvPicPr>
            <a:picLocks noChangeAspect="1"/>
          </p:cNvPicPr>
          <p:nvPr/>
        </p:nvPicPr>
        <p:blipFill>
          <a:blip r:embed="rId3"/>
          <a:stretch>
            <a:fillRect/>
          </a:stretch>
        </p:blipFill>
        <p:spPr>
          <a:xfrm>
            <a:off x="1474955" y="2982880"/>
            <a:ext cx="6111222" cy="1456030"/>
          </a:xfrm>
          <a:prstGeom prst="rect">
            <a:avLst/>
          </a:prstGeom>
        </p:spPr>
      </p:pic>
      <p:sp>
        <p:nvSpPr>
          <p:cNvPr id="7" name="TextBox 6">
            <a:extLst>
              <a:ext uri="{FF2B5EF4-FFF2-40B4-BE49-F238E27FC236}">
                <a16:creationId xmlns:a16="http://schemas.microsoft.com/office/drawing/2014/main" id="{C5862A38-2949-4381-845D-A1E72F75F3C9}"/>
              </a:ext>
            </a:extLst>
          </p:cNvPr>
          <p:cNvSpPr txBox="1"/>
          <p:nvPr/>
        </p:nvSpPr>
        <p:spPr>
          <a:xfrm>
            <a:off x="2327713" y="2975131"/>
            <a:ext cx="193729" cy="369332"/>
          </a:xfrm>
          <a:prstGeom prst="rect">
            <a:avLst/>
          </a:prstGeom>
          <a:noFill/>
        </p:spPr>
        <p:txBody>
          <a:bodyPr wrap="square" rtlCol="0">
            <a:spAutoFit/>
          </a:bodyPr>
          <a:lstStyle/>
          <a:p>
            <a:r>
              <a:rPr lang="en-US" b="1" dirty="0"/>
              <a:t>H</a:t>
            </a:r>
          </a:p>
        </p:txBody>
      </p:sp>
      <p:sp>
        <p:nvSpPr>
          <p:cNvPr id="11" name="TextBox 10">
            <a:extLst>
              <a:ext uri="{FF2B5EF4-FFF2-40B4-BE49-F238E27FC236}">
                <a16:creationId xmlns:a16="http://schemas.microsoft.com/office/drawing/2014/main" id="{4A1F7D60-1B52-4982-BEBF-F04427155DA9}"/>
              </a:ext>
            </a:extLst>
          </p:cNvPr>
          <p:cNvSpPr txBox="1"/>
          <p:nvPr/>
        </p:nvSpPr>
        <p:spPr>
          <a:xfrm>
            <a:off x="3092293" y="2980300"/>
            <a:ext cx="193729" cy="369332"/>
          </a:xfrm>
          <a:prstGeom prst="rect">
            <a:avLst/>
          </a:prstGeom>
          <a:noFill/>
        </p:spPr>
        <p:txBody>
          <a:bodyPr wrap="square" rtlCol="0">
            <a:spAutoFit/>
          </a:bodyPr>
          <a:lstStyle/>
          <a:p>
            <a:r>
              <a:rPr lang="en-US" b="1" dirty="0"/>
              <a:t>H</a:t>
            </a:r>
          </a:p>
        </p:txBody>
      </p:sp>
      <p:sp>
        <p:nvSpPr>
          <p:cNvPr id="12" name="TextBox 11">
            <a:extLst>
              <a:ext uri="{FF2B5EF4-FFF2-40B4-BE49-F238E27FC236}">
                <a16:creationId xmlns:a16="http://schemas.microsoft.com/office/drawing/2014/main" id="{5F5DCF66-4071-418F-9C2A-BA7D738EB81B}"/>
              </a:ext>
            </a:extLst>
          </p:cNvPr>
          <p:cNvSpPr txBox="1"/>
          <p:nvPr/>
        </p:nvSpPr>
        <p:spPr>
          <a:xfrm>
            <a:off x="2325132" y="3607975"/>
            <a:ext cx="193729" cy="369332"/>
          </a:xfrm>
          <a:prstGeom prst="rect">
            <a:avLst/>
          </a:prstGeom>
          <a:noFill/>
        </p:spPr>
        <p:txBody>
          <a:bodyPr wrap="square" rtlCol="0">
            <a:spAutoFit/>
          </a:bodyPr>
          <a:lstStyle/>
          <a:p>
            <a:r>
              <a:rPr lang="en-US" b="1" dirty="0"/>
              <a:t>H</a:t>
            </a:r>
          </a:p>
        </p:txBody>
      </p:sp>
      <p:sp>
        <p:nvSpPr>
          <p:cNvPr id="13" name="TextBox 12">
            <a:extLst>
              <a:ext uri="{FF2B5EF4-FFF2-40B4-BE49-F238E27FC236}">
                <a16:creationId xmlns:a16="http://schemas.microsoft.com/office/drawing/2014/main" id="{E86F23AF-356C-4B3C-938C-6E84AFD8482F}"/>
              </a:ext>
            </a:extLst>
          </p:cNvPr>
          <p:cNvSpPr txBox="1"/>
          <p:nvPr/>
        </p:nvSpPr>
        <p:spPr>
          <a:xfrm>
            <a:off x="4843610" y="3576975"/>
            <a:ext cx="193729" cy="369332"/>
          </a:xfrm>
          <a:prstGeom prst="rect">
            <a:avLst/>
          </a:prstGeom>
          <a:noFill/>
        </p:spPr>
        <p:txBody>
          <a:bodyPr wrap="square" rtlCol="0">
            <a:spAutoFit/>
          </a:bodyPr>
          <a:lstStyle/>
          <a:p>
            <a:r>
              <a:rPr lang="en-US" b="1" dirty="0"/>
              <a:t>H</a:t>
            </a:r>
          </a:p>
        </p:txBody>
      </p:sp>
      <p:sp>
        <p:nvSpPr>
          <p:cNvPr id="74" name="Rectangle 73">
            <a:extLst>
              <a:ext uri="{FF2B5EF4-FFF2-40B4-BE49-F238E27FC236}">
                <a16:creationId xmlns:a16="http://schemas.microsoft.com/office/drawing/2014/main" id="{A8723ECA-7238-4DA0-8B82-78D8E4180077}"/>
              </a:ext>
            </a:extLst>
          </p:cNvPr>
          <p:cNvSpPr/>
          <p:nvPr/>
        </p:nvSpPr>
        <p:spPr>
          <a:xfrm>
            <a:off x="3092293" y="2955925"/>
            <a:ext cx="1324132" cy="36933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2397273A-3C1D-4EC0-A582-B3F908577B68}"/>
              </a:ext>
            </a:extLst>
          </p:cNvPr>
          <p:cNvSpPr/>
          <p:nvPr/>
        </p:nvSpPr>
        <p:spPr>
          <a:xfrm>
            <a:off x="4843610" y="3566011"/>
            <a:ext cx="1324132" cy="36933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9" name="Picture 78">
            <a:extLst>
              <a:ext uri="{FF2B5EF4-FFF2-40B4-BE49-F238E27FC236}">
                <a16:creationId xmlns:a16="http://schemas.microsoft.com/office/drawing/2014/main" id="{FE3A1FF2-984A-4B07-94A8-C6EFF8C4D180}"/>
              </a:ext>
            </a:extLst>
          </p:cNvPr>
          <p:cNvPicPr>
            <a:picLocks noChangeAspect="1"/>
          </p:cNvPicPr>
          <p:nvPr/>
        </p:nvPicPr>
        <p:blipFill>
          <a:blip r:embed="rId4"/>
          <a:stretch>
            <a:fillRect/>
          </a:stretch>
        </p:blipFill>
        <p:spPr>
          <a:xfrm>
            <a:off x="2195776" y="2880925"/>
            <a:ext cx="628385" cy="606549"/>
          </a:xfrm>
          <a:prstGeom prst="rect">
            <a:avLst/>
          </a:prstGeom>
        </p:spPr>
      </p:pic>
      <p:pic>
        <p:nvPicPr>
          <p:cNvPr id="82" name="Picture 81">
            <a:extLst>
              <a:ext uri="{FF2B5EF4-FFF2-40B4-BE49-F238E27FC236}">
                <a16:creationId xmlns:a16="http://schemas.microsoft.com/office/drawing/2014/main" id="{4EC40240-B7CE-48C8-9C42-634AA61B64B6}"/>
              </a:ext>
            </a:extLst>
          </p:cNvPr>
          <p:cNvPicPr>
            <a:picLocks noChangeAspect="1"/>
          </p:cNvPicPr>
          <p:nvPr/>
        </p:nvPicPr>
        <p:blipFill>
          <a:blip r:embed="rId5"/>
          <a:stretch>
            <a:fillRect/>
          </a:stretch>
        </p:blipFill>
        <p:spPr>
          <a:xfrm>
            <a:off x="2232687" y="3460747"/>
            <a:ext cx="771117" cy="601665"/>
          </a:xfrm>
          <a:prstGeom prst="rect">
            <a:avLst/>
          </a:prstGeom>
        </p:spPr>
      </p:pic>
      <p:sp>
        <p:nvSpPr>
          <p:cNvPr id="83" name="Left Brace 82">
            <a:extLst>
              <a:ext uri="{FF2B5EF4-FFF2-40B4-BE49-F238E27FC236}">
                <a16:creationId xmlns:a16="http://schemas.microsoft.com/office/drawing/2014/main" id="{64FC097E-FF58-4640-8EEF-081532EF38E4}"/>
              </a:ext>
            </a:extLst>
          </p:cNvPr>
          <p:cNvSpPr/>
          <p:nvPr/>
        </p:nvSpPr>
        <p:spPr>
          <a:xfrm rot="16200000">
            <a:off x="3699810" y="2883357"/>
            <a:ext cx="109728" cy="1280160"/>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4" name="TextBox 83">
            <a:extLst>
              <a:ext uri="{FF2B5EF4-FFF2-40B4-BE49-F238E27FC236}">
                <a16:creationId xmlns:a16="http://schemas.microsoft.com/office/drawing/2014/main" id="{2702DA55-22E0-4F78-A873-2704DCBECC0D}"/>
              </a:ext>
            </a:extLst>
          </p:cNvPr>
          <p:cNvSpPr txBox="1"/>
          <p:nvPr/>
        </p:nvSpPr>
        <p:spPr>
          <a:xfrm>
            <a:off x="3292372" y="3562350"/>
            <a:ext cx="930378" cy="307777"/>
          </a:xfrm>
          <a:prstGeom prst="rect">
            <a:avLst/>
          </a:prstGeom>
          <a:noFill/>
        </p:spPr>
        <p:txBody>
          <a:bodyPr wrap="square" rtlCol="0">
            <a:spAutoFit/>
          </a:bodyPr>
          <a:lstStyle/>
          <a:p>
            <a:pPr algn="ctr"/>
            <a:r>
              <a:rPr lang="en-US" sz="1400" dirty="0"/>
              <a:t>message</a:t>
            </a:r>
          </a:p>
        </p:txBody>
      </p:sp>
      <p:sp>
        <p:nvSpPr>
          <p:cNvPr id="85" name="Left Brace 84">
            <a:extLst>
              <a:ext uri="{FF2B5EF4-FFF2-40B4-BE49-F238E27FC236}">
                <a16:creationId xmlns:a16="http://schemas.microsoft.com/office/drawing/2014/main" id="{E4CB7E81-B7E5-473B-B03D-548DC86A3126}"/>
              </a:ext>
            </a:extLst>
          </p:cNvPr>
          <p:cNvSpPr/>
          <p:nvPr/>
        </p:nvSpPr>
        <p:spPr>
          <a:xfrm rot="16200000">
            <a:off x="5446060" y="3492957"/>
            <a:ext cx="109728" cy="1280160"/>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6" name="TextBox 85">
            <a:extLst>
              <a:ext uri="{FF2B5EF4-FFF2-40B4-BE49-F238E27FC236}">
                <a16:creationId xmlns:a16="http://schemas.microsoft.com/office/drawing/2014/main" id="{82618726-8AD7-463E-90FE-7D6C421190DE}"/>
              </a:ext>
            </a:extLst>
          </p:cNvPr>
          <p:cNvSpPr txBox="1"/>
          <p:nvPr/>
        </p:nvSpPr>
        <p:spPr>
          <a:xfrm>
            <a:off x="5038622" y="4171950"/>
            <a:ext cx="930378" cy="307777"/>
          </a:xfrm>
          <a:prstGeom prst="rect">
            <a:avLst/>
          </a:prstGeom>
          <a:noFill/>
        </p:spPr>
        <p:txBody>
          <a:bodyPr wrap="square" rtlCol="0">
            <a:spAutoFit/>
          </a:bodyPr>
          <a:lstStyle/>
          <a:p>
            <a:pPr algn="ctr"/>
            <a:r>
              <a:rPr lang="en-US" sz="1400" dirty="0"/>
              <a:t>message</a:t>
            </a:r>
          </a:p>
        </p:txBody>
      </p:sp>
    </p:spTree>
    <p:extLst>
      <p:ext uri="{BB962C8B-B14F-4D97-AF65-F5344CB8AC3E}">
        <p14:creationId xmlns:p14="http://schemas.microsoft.com/office/powerpoint/2010/main" val="155326324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79"/>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82"/>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74"/>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8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0" nodeType="clickEffect">
                                  <p:stCondLst>
                                    <p:cond delay="0"/>
                                  </p:stCondLst>
                                  <p:childTnLst>
                                    <p:set>
                                      <p:cBhvr>
                                        <p:cTn id="24" dur="1" fill="hold">
                                          <p:stCondLst>
                                            <p:cond delay="0"/>
                                          </p:stCondLst>
                                        </p:cTn>
                                        <p:tgtEl>
                                          <p:spTgt spid="75"/>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8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5" grpId="0" animBg="1"/>
      <p:bldP spid="83" grpId="0" animBg="1"/>
      <p:bldP spid="84" grpId="0"/>
      <p:bldP spid="85" grpId="0" animBg="1"/>
      <p:bldP spid="86"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22ED8-A43E-4D0A-A19C-B6739A81EEA7}"/>
              </a:ext>
            </a:extLst>
          </p:cNvPr>
          <p:cNvSpPr>
            <a:spLocks noGrp="1"/>
          </p:cNvSpPr>
          <p:nvPr>
            <p:ph type="title"/>
          </p:nvPr>
        </p:nvSpPr>
        <p:spPr/>
        <p:txBody>
          <a:bodyPr/>
          <a:lstStyle/>
          <a:p>
            <a:r>
              <a:rPr lang="en-US" i="1" dirty="0" err="1"/>
              <a:t>WiDir</a:t>
            </a:r>
            <a:r>
              <a:rPr lang="en-US" dirty="0"/>
              <a:t>: Wireless Jamming Mechanism</a:t>
            </a:r>
          </a:p>
        </p:txBody>
      </p:sp>
      <p:sp>
        <p:nvSpPr>
          <p:cNvPr id="4" name="Date Placeholder 3">
            <a:extLst>
              <a:ext uri="{FF2B5EF4-FFF2-40B4-BE49-F238E27FC236}">
                <a16:creationId xmlns:a16="http://schemas.microsoft.com/office/drawing/2014/main" id="{34B47204-BD97-4376-A900-3911A870593C}"/>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4112925C-AC6D-47B5-92C1-41AB52C6501A}"/>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31AAFD-C18B-43C6-A81B-5884160E5991}"/>
              </a:ext>
            </a:extLst>
          </p:cNvPr>
          <p:cNvSpPr>
            <a:spLocks noGrp="1"/>
          </p:cNvSpPr>
          <p:nvPr>
            <p:ph type="sldNum" sz="quarter" idx="12"/>
          </p:nvPr>
        </p:nvSpPr>
        <p:spPr/>
        <p:txBody>
          <a:bodyPr/>
          <a:lstStyle/>
          <a:p>
            <a:fld id="{22DECF6A-13F7-418C-BBFC-95033FFCD5F1}" type="slidenum">
              <a:rPr lang="en-US" noProof="1" smtClean="0"/>
              <a:pPr/>
              <a:t>52</a:t>
            </a:fld>
            <a:endParaRPr lang="en-US" noProof="1"/>
          </a:p>
        </p:txBody>
      </p:sp>
      <p:sp>
        <p:nvSpPr>
          <p:cNvPr id="9" name="Rectangle 8">
            <a:extLst>
              <a:ext uri="{FF2B5EF4-FFF2-40B4-BE49-F238E27FC236}">
                <a16:creationId xmlns:a16="http://schemas.microsoft.com/office/drawing/2014/main" id="{5F031F49-324D-4EC4-8609-FEF16ACC1626}"/>
              </a:ext>
            </a:extLst>
          </p:cNvPr>
          <p:cNvSpPr/>
          <p:nvPr/>
        </p:nvSpPr>
        <p:spPr>
          <a:xfrm>
            <a:off x="370953" y="977633"/>
            <a:ext cx="8398323" cy="461665"/>
          </a:xfrm>
          <a:prstGeom prst="rect">
            <a:avLst/>
          </a:prstGeom>
        </p:spPr>
        <p:txBody>
          <a:bodyPr wrap="square">
            <a:spAutoFit/>
          </a:bodyPr>
          <a:lstStyle/>
          <a:p>
            <a:r>
              <a:rPr lang="en-US" sz="2400" b="1" i="1" dirty="0"/>
              <a:t>How can the directory prevent everyone from updating the line?</a:t>
            </a:r>
          </a:p>
        </p:txBody>
      </p:sp>
      <p:sp>
        <p:nvSpPr>
          <p:cNvPr id="10" name="Content Placeholder 2">
            <a:extLst>
              <a:ext uri="{FF2B5EF4-FFF2-40B4-BE49-F238E27FC236}">
                <a16:creationId xmlns:a16="http://schemas.microsoft.com/office/drawing/2014/main" id="{3D59ED8D-FC91-46E1-8E6F-EA63B8052A72}"/>
              </a:ext>
            </a:extLst>
          </p:cNvPr>
          <p:cNvSpPr>
            <a:spLocks noGrp="1"/>
          </p:cNvSpPr>
          <p:nvPr>
            <p:ph idx="1"/>
          </p:nvPr>
        </p:nvSpPr>
        <p:spPr>
          <a:xfrm>
            <a:off x="391716" y="1671485"/>
            <a:ext cx="8228272" cy="2932599"/>
          </a:xfrm>
        </p:spPr>
        <p:txBody>
          <a:bodyPr vert="horz" lIns="68580" tIns="34290" rIns="68580" bIns="34290" rtlCol="0" anchor="t">
            <a:noAutofit/>
          </a:bodyPr>
          <a:lstStyle/>
          <a:p>
            <a:pPr>
              <a:buFont typeface="Wingdings" panose="05000000000000000000" pitchFamily="2" charset="2"/>
              <a:buChar char="Ø"/>
            </a:pPr>
            <a:r>
              <a:rPr lang="en-US" sz="2100" u="sng" dirty="0"/>
              <a:t>Option 2:</a:t>
            </a:r>
            <a:r>
              <a:rPr lang="en-US" sz="2100" dirty="0"/>
              <a:t> By leveraging the collision mechanism of the MAC protocol</a:t>
            </a:r>
          </a:p>
          <a:p>
            <a:pPr lvl="1">
              <a:buFont typeface="Wingdings" panose="05000000000000000000" pitchFamily="2" charset="2"/>
              <a:buChar char="§"/>
            </a:pPr>
            <a:r>
              <a:rPr lang="en-US" dirty="0"/>
              <a:t>Directory checks if (partial) address in header is a multiple of a blocked line</a:t>
            </a:r>
          </a:p>
          <a:p>
            <a:pPr lvl="2"/>
            <a:r>
              <a:rPr lang="en-US" dirty="0"/>
              <a:t>If so, </a:t>
            </a:r>
            <a:r>
              <a:rPr lang="en-US" b="1" u="sng" dirty="0"/>
              <a:t>broadcast NACK, effectively jamming the update</a:t>
            </a:r>
          </a:p>
          <a:p>
            <a:pPr lvl="1">
              <a:buFont typeface="Wingdings" panose="05000000000000000000" pitchFamily="2" charset="2"/>
              <a:buChar char="ü"/>
            </a:pPr>
            <a:r>
              <a:rPr lang="en-US" dirty="0">
                <a:solidFill>
                  <a:schemeClr val="accent6"/>
                </a:solidFill>
              </a:rPr>
              <a:t>Only jams blocked lines</a:t>
            </a:r>
          </a:p>
          <a:p>
            <a:pPr lvl="1">
              <a:buFont typeface="Segoe UI Symbol" panose="020B0502040204020203" pitchFamily="34" charset="0"/>
              <a:buChar char="✘"/>
            </a:pPr>
            <a:r>
              <a:rPr lang="en-US" dirty="0">
                <a:solidFill>
                  <a:srgbClr val="FF0000"/>
                </a:solidFill>
              </a:rPr>
              <a:t>Partial address matching could lead to false positives, but it is much better than blocking ALL lines</a:t>
            </a:r>
          </a:p>
        </p:txBody>
      </p:sp>
    </p:spTree>
    <p:extLst>
      <p:ext uri="{BB962C8B-B14F-4D97-AF65-F5344CB8AC3E}">
        <p14:creationId xmlns:p14="http://schemas.microsoft.com/office/powerpoint/2010/main" val="293496019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01DFEFE-1651-401C-822B-5D11C8789A23}"/>
              </a:ext>
            </a:extLst>
          </p:cNvPr>
          <p:cNvSpPr>
            <a:spLocks noGrp="1"/>
          </p:cNvSpPr>
          <p:nvPr>
            <p:ph idx="1"/>
          </p:nvPr>
        </p:nvSpPr>
        <p:spPr/>
        <p:txBody>
          <a:bodyPr/>
          <a:lstStyle/>
          <a:p>
            <a:r>
              <a:rPr lang="en-US" sz="2400" dirty="0">
                <a:cs typeface="Calibri"/>
              </a:rPr>
              <a:t>Cycle-level architectural simulations using SST</a:t>
            </a:r>
          </a:p>
          <a:p>
            <a:pPr lvl="1"/>
            <a:r>
              <a:rPr lang="en-US" dirty="0">
                <a:cs typeface="Calibri"/>
              </a:rPr>
              <a:t>64 out-of-order cores</a:t>
            </a:r>
          </a:p>
          <a:p>
            <a:pPr lvl="1"/>
            <a:r>
              <a:rPr lang="en-US" dirty="0">
                <a:cs typeface="Calibri"/>
              </a:rPr>
              <a:t>Inclusive 2-level cache</a:t>
            </a:r>
          </a:p>
          <a:p>
            <a:pPr lvl="1"/>
            <a:r>
              <a:rPr lang="en-US" dirty="0">
                <a:cs typeface="Calibri"/>
              </a:rPr>
              <a:t>2D mesh wired network (1 cycle/hop) + wireless network (20 Gbps)</a:t>
            </a:r>
          </a:p>
          <a:p>
            <a:r>
              <a:rPr lang="en-US" sz="2400" dirty="0">
                <a:cs typeface="Calibri"/>
              </a:rPr>
              <a:t>Applications </a:t>
            </a:r>
          </a:p>
          <a:p>
            <a:pPr lvl="1"/>
            <a:r>
              <a:rPr lang="en-US" dirty="0">
                <a:cs typeface="Calibri"/>
              </a:rPr>
              <a:t>20 benchmarks from SPLASH-3 and PARSEC suites</a:t>
            </a:r>
          </a:p>
          <a:p>
            <a:pPr lvl="1"/>
            <a:r>
              <a:rPr lang="en-US" dirty="0">
                <a:cs typeface="Calibri"/>
              </a:rPr>
              <a:t>Multiple domain: Scientific computing, computer vision, kernels, etc.</a:t>
            </a:r>
            <a:endParaRPr lang="en-US" dirty="0"/>
          </a:p>
        </p:txBody>
      </p:sp>
      <p:sp>
        <p:nvSpPr>
          <p:cNvPr id="3" name="Title 2">
            <a:extLst>
              <a:ext uri="{FF2B5EF4-FFF2-40B4-BE49-F238E27FC236}">
                <a16:creationId xmlns:a16="http://schemas.microsoft.com/office/drawing/2014/main" id="{CB67D8CD-2835-4EBC-B648-AFB7BAC1167A}"/>
              </a:ext>
            </a:extLst>
          </p:cNvPr>
          <p:cNvSpPr>
            <a:spLocks noGrp="1"/>
          </p:cNvSpPr>
          <p:nvPr>
            <p:ph type="title"/>
          </p:nvPr>
        </p:nvSpPr>
        <p:spPr/>
        <p:txBody>
          <a:bodyPr/>
          <a:lstStyle/>
          <a:p>
            <a:r>
              <a:rPr lang="en-US" i="1" dirty="0" err="1"/>
              <a:t>WiDir</a:t>
            </a:r>
            <a:r>
              <a:rPr lang="en-US" dirty="0"/>
              <a:t>: Evaluation Methodology</a:t>
            </a:r>
            <a:endParaRPr lang="en-US" i="1" dirty="0"/>
          </a:p>
        </p:txBody>
      </p:sp>
      <p:sp>
        <p:nvSpPr>
          <p:cNvPr id="4" name="Date Placeholder 3">
            <a:extLst>
              <a:ext uri="{FF2B5EF4-FFF2-40B4-BE49-F238E27FC236}">
                <a16:creationId xmlns:a16="http://schemas.microsoft.com/office/drawing/2014/main" id="{298B6632-52D5-49B9-8CE3-C56199477FA2}"/>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B97F8EBB-77C4-4F1C-92BB-91BBD59A7F14}"/>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1778E8F6-02DC-4A37-9A22-B7E5781462F4}"/>
              </a:ext>
            </a:extLst>
          </p:cNvPr>
          <p:cNvSpPr>
            <a:spLocks noGrp="1"/>
          </p:cNvSpPr>
          <p:nvPr>
            <p:ph type="sldNum" sz="quarter" idx="12"/>
          </p:nvPr>
        </p:nvSpPr>
        <p:spPr/>
        <p:txBody>
          <a:bodyPr/>
          <a:lstStyle/>
          <a:p>
            <a:fld id="{22DECF6A-13F7-418C-BBFC-95033FFCD5F1}" type="slidenum">
              <a:rPr lang="en-US" noProof="1" smtClean="0"/>
              <a:pPr/>
              <a:t>53</a:t>
            </a:fld>
            <a:endParaRPr lang="en-US" noProof="1"/>
          </a:p>
        </p:txBody>
      </p:sp>
    </p:spTree>
    <p:extLst>
      <p:ext uri="{BB962C8B-B14F-4D97-AF65-F5344CB8AC3E}">
        <p14:creationId xmlns:p14="http://schemas.microsoft.com/office/powerpoint/2010/main" val="357778015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F8D6A7-7B3D-4C0F-A879-E7108E57A7B0}"/>
              </a:ext>
            </a:extLst>
          </p:cNvPr>
          <p:cNvSpPr>
            <a:spLocks noGrp="1"/>
          </p:cNvSpPr>
          <p:nvPr>
            <p:ph idx="1"/>
          </p:nvPr>
        </p:nvSpPr>
        <p:spPr>
          <a:xfrm>
            <a:off x="336499" y="3595607"/>
            <a:ext cx="8471002" cy="1037116"/>
          </a:xfrm>
        </p:spPr>
        <p:txBody>
          <a:bodyPr>
            <a:normAutofit/>
          </a:bodyPr>
          <a:lstStyle/>
          <a:p>
            <a:pPr>
              <a:buFont typeface="Wingdings" panose="05000000000000000000" pitchFamily="2" charset="2"/>
              <a:buChar char="ü"/>
            </a:pPr>
            <a:r>
              <a:rPr lang="en-US" sz="2100" i="1" dirty="0" err="1"/>
              <a:t>WiDir</a:t>
            </a:r>
            <a:r>
              <a:rPr lang="en-US" sz="2100" dirty="0"/>
              <a:t> reduces total latency in nearly all applications </a:t>
            </a:r>
            <a:r>
              <a:rPr lang="en-US" sz="2100" dirty="0">
                <a:solidFill>
                  <a:schemeClr val="accent6">
                    <a:lumMod val="75000"/>
                  </a:schemeClr>
                </a:solidFill>
              </a:rPr>
              <a:t>(35% on average)</a:t>
            </a:r>
          </a:p>
          <a:p>
            <a:pPr>
              <a:buFont typeface="Wingdings" panose="05000000000000000000" pitchFamily="2" charset="2"/>
              <a:buChar char="ü"/>
            </a:pPr>
            <a:r>
              <a:rPr lang="en-US" sz="2100" dirty="0"/>
              <a:t>Reductions are similar in both loads and stores</a:t>
            </a:r>
          </a:p>
        </p:txBody>
      </p:sp>
      <p:sp>
        <p:nvSpPr>
          <p:cNvPr id="3" name="Title 2">
            <a:extLst>
              <a:ext uri="{FF2B5EF4-FFF2-40B4-BE49-F238E27FC236}">
                <a16:creationId xmlns:a16="http://schemas.microsoft.com/office/drawing/2014/main" id="{5552E0D1-FA07-4EB0-88B7-0A370E831171}"/>
              </a:ext>
            </a:extLst>
          </p:cNvPr>
          <p:cNvSpPr>
            <a:spLocks noGrp="1"/>
          </p:cNvSpPr>
          <p:nvPr>
            <p:ph type="title"/>
          </p:nvPr>
        </p:nvSpPr>
        <p:spPr/>
        <p:txBody>
          <a:bodyPr/>
          <a:lstStyle/>
          <a:p>
            <a:r>
              <a:rPr lang="en-US" dirty="0"/>
              <a:t>Latency of Memory Operations</a:t>
            </a:r>
            <a:endParaRPr lang="en-US" i="1" dirty="0"/>
          </a:p>
        </p:txBody>
      </p:sp>
      <p:sp>
        <p:nvSpPr>
          <p:cNvPr id="4" name="Date Placeholder 3">
            <a:extLst>
              <a:ext uri="{FF2B5EF4-FFF2-40B4-BE49-F238E27FC236}">
                <a16:creationId xmlns:a16="http://schemas.microsoft.com/office/drawing/2014/main" id="{92CA545E-9BD8-4FB7-B531-E2BE9A50BE5E}"/>
              </a:ext>
            </a:extLst>
          </p:cNvPr>
          <p:cNvSpPr>
            <a:spLocks noGrp="1"/>
          </p:cNvSpPr>
          <p:nvPr>
            <p:ph type="dt" sz="half" idx="10"/>
          </p:nvPr>
        </p:nvSpPr>
        <p:spPr/>
        <p:txBody>
          <a:bodyPr/>
          <a:lstStyle/>
          <a:p>
            <a:r>
              <a:rPr lang="en-US" noProof="1"/>
              <a:t>4 February 2021</a:t>
            </a:r>
          </a:p>
        </p:txBody>
      </p:sp>
      <p:sp>
        <p:nvSpPr>
          <p:cNvPr id="5" name="Footer Placeholder 4">
            <a:extLst>
              <a:ext uri="{FF2B5EF4-FFF2-40B4-BE49-F238E27FC236}">
                <a16:creationId xmlns:a16="http://schemas.microsoft.com/office/drawing/2014/main" id="{2F3948AA-F4CD-4C4E-91AD-BCBE10BBD05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5B6653F9-5669-4DFE-99AA-0489935F97DA}"/>
              </a:ext>
            </a:extLst>
          </p:cNvPr>
          <p:cNvSpPr>
            <a:spLocks noGrp="1"/>
          </p:cNvSpPr>
          <p:nvPr>
            <p:ph type="sldNum" sz="quarter" idx="12"/>
          </p:nvPr>
        </p:nvSpPr>
        <p:spPr/>
        <p:txBody>
          <a:bodyPr/>
          <a:lstStyle/>
          <a:p>
            <a:fld id="{22DECF6A-13F7-418C-BBFC-95033FFCD5F1}" type="slidenum">
              <a:rPr lang="en-US" noProof="1" smtClean="0"/>
              <a:pPr/>
              <a:t>54</a:t>
            </a:fld>
            <a:endParaRPr lang="en-US" noProof="1"/>
          </a:p>
        </p:txBody>
      </p:sp>
      <p:pic>
        <p:nvPicPr>
          <p:cNvPr id="12" name="Picture 11">
            <a:extLst>
              <a:ext uri="{FF2B5EF4-FFF2-40B4-BE49-F238E27FC236}">
                <a16:creationId xmlns:a16="http://schemas.microsoft.com/office/drawing/2014/main" id="{441FCD9A-C205-42CD-BC34-F3F5F8A8C09E}"/>
              </a:ext>
            </a:extLst>
          </p:cNvPr>
          <p:cNvPicPr>
            <a:picLocks noChangeAspect="1"/>
          </p:cNvPicPr>
          <p:nvPr/>
        </p:nvPicPr>
        <p:blipFill>
          <a:blip r:embed="rId3"/>
          <a:stretch>
            <a:fillRect/>
          </a:stretch>
        </p:blipFill>
        <p:spPr>
          <a:xfrm>
            <a:off x="2336951" y="1077735"/>
            <a:ext cx="4470098" cy="2325682"/>
          </a:xfrm>
          <a:prstGeom prst="rect">
            <a:avLst/>
          </a:prstGeom>
        </p:spPr>
      </p:pic>
    </p:spTree>
    <p:extLst>
      <p:ext uri="{BB962C8B-B14F-4D97-AF65-F5344CB8AC3E}">
        <p14:creationId xmlns:p14="http://schemas.microsoft.com/office/powerpoint/2010/main" val="215799563"/>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F8D6A7-7B3D-4C0F-A879-E7108E57A7B0}"/>
              </a:ext>
            </a:extLst>
          </p:cNvPr>
          <p:cNvSpPr>
            <a:spLocks noGrp="1"/>
          </p:cNvSpPr>
          <p:nvPr>
            <p:ph idx="1"/>
          </p:nvPr>
        </p:nvSpPr>
        <p:spPr>
          <a:xfrm>
            <a:off x="336499" y="3601425"/>
            <a:ext cx="8471002" cy="1000301"/>
          </a:xfrm>
        </p:spPr>
        <p:txBody>
          <a:bodyPr>
            <a:normAutofit/>
          </a:bodyPr>
          <a:lstStyle/>
          <a:p>
            <a:pPr>
              <a:buFont typeface="Segoe UI Symbol" panose="020B0502040204020203" pitchFamily="34" charset="0"/>
              <a:buChar char="✘"/>
            </a:pPr>
            <a:r>
              <a:rPr lang="en-US" sz="2100" dirty="0">
                <a:solidFill>
                  <a:srgbClr val="FF0000"/>
                </a:solidFill>
                <a:cs typeface="Calibri"/>
              </a:rPr>
              <a:t>In </a:t>
            </a:r>
            <a:r>
              <a:rPr lang="en-US" sz="2100" i="1" dirty="0">
                <a:solidFill>
                  <a:srgbClr val="FF0000"/>
                </a:solidFill>
                <a:cs typeface="Calibri"/>
              </a:rPr>
              <a:t>Baseline</a:t>
            </a:r>
            <a:r>
              <a:rPr lang="en-US" sz="2100" dirty="0">
                <a:solidFill>
                  <a:srgbClr val="FF0000"/>
                </a:solidFill>
                <a:cs typeface="Calibri"/>
              </a:rPr>
              <a:t>, many cycles are wasted to memory stalls</a:t>
            </a:r>
          </a:p>
          <a:p>
            <a:pPr>
              <a:buFont typeface="Wingdings" panose="05000000000000000000" pitchFamily="2" charset="2"/>
              <a:buChar char="ü"/>
            </a:pPr>
            <a:r>
              <a:rPr lang="en-US" sz="2100" i="1" dirty="0" err="1"/>
              <a:t>WiDir</a:t>
            </a:r>
            <a:r>
              <a:rPr lang="en-US" sz="2100" dirty="0"/>
              <a:t> reduces mem stall cycles in many applications </a:t>
            </a:r>
            <a:r>
              <a:rPr lang="en-US" sz="2100" dirty="0">
                <a:solidFill>
                  <a:schemeClr val="accent6">
                    <a:lumMod val="75000"/>
                  </a:schemeClr>
                </a:solidFill>
              </a:rPr>
              <a:t>(1/3 on average)</a:t>
            </a:r>
          </a:p>
        </p:txBody>
      </p:sp>
      <p:sp>
        <p:nvSpPr>
          <p:cNvPr id="3" name="Title 2">
            <a:extLst>
              <a:ext uri="{FF2B5EF4-FFF2-40B4-BE49-F238E27FC236}">
                <a16:creationId xmlns:a16="http://schemas.microsoft.com/office/drawing/2014/main" id="{5552E0D1-FA07-4EB0-88B7-0A370E831171}"/>
              </a:ext>
            </a:extLst>
          </p:cNvPr>
          <p:cNvSpPr>
            <a:spLocks noGrp="1"/>
          </p:cNvSpPr>
          <p:nvPr>
            <p:ph type="title"/>
          </p:nvPr>
        </p:nvSpPr>
        <p:spPr/>
        <p:txBody>
          <a:bodyPr/>
          <a:lstStyle/>
          <a:p>
            <a:r>
              <a:rPr lang="en-US" dirty="0"/>
              <a:t>Execution Time</a:t>
            </a:r>
          </a:p>
        </p:txBody>
      </p:sp>
      <p:sp>
        <p:nvSpPr>
          <p:cNvPr id="4" name="Date Placeholder 3">
            <a:extLst>
              <a:ext uri="{FF2B5EF4-FFF2-40B4-BE49-F238E27FC236}">
                <a16:creationId xmlns:a16="http://schemas.microsoft.com/office/drawing/2014/main" id="{92CA545E-9BD8-4FB7-B531-E2BE9A50BE5E}"/>
              </a:ext>
            </a:extLst>
          </p:cNvPr>
          <p:cNvSpPr>
            <a:spLocks noGrp="1"/>
          </p:cNvSpPr>
          <p:nvPr>
            <p:ph type="dt" sz="half" idx="10"/>
          </p:nvPr>
        </p:nvSpPr>
        <p:spPr/>
        <p:txBody>
          <a:bodyPr/>
          <a:lstStyle/>
          <a:p>
            <a:r>
              <a:rPr lang="en-US" noProof="1"/>
              <a:t>4 February 2021</a:t>
            </a:r>
          </a:p>
        </p:txBody>
      </p:sp>
      <p:sp>
        <p:nvSpPr>
          <p:cNvPr id="5" name="Footer Placeholder 4">
            <a:extLst>
              <a:ext uri="{FF2B5EF4-FFF2-40B4-BE49-F238E27FC236}">
                <a16:creationId xmlns:a16="http://schemas.microsoft.com/office/drawing/2014/main" id="{2F3948AA-F4CD-4C4E-91AD-BCBE10BBD05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5B6653F9-5669-4DFE-99AA-0489935F97DA}"/>
              </a:ext>
            </a:extLst>
          </p:cNvPr>
          <p:cNvSpPr>
            <a:spLocks noGrp="1"/>
          </p:cNvSpPr>
          <p:nvPr>
            <p:ph type="sldNum" sz="quarter" idx="12"/>
          </p:nvPr>
        </p:nvSpPr>
        <p:spPr/>
        <p:txBody>
          <a:bodyPr/>
          <a:lstStyle/>
          <a:p>
            <a:fld id="{22DECF6A-13F7-418C-BBFC-95033FFCD5F1}" type="slidenum">
              <a:rPr lang="en-US" noProof="1" smtClean="0"/>
              <a:pPr/>
              <a:t>55</a:t>
            </a:fld>
            <a:endParaRPr lang="en-US" noProof="1"/>
          </a:p>
        </p:txBody>
      </p:sp>
      <p:pic>
        <p:nvPicPr>
          <p:cNvPr id="11" name="Picture 10">
            <a:extLst>
              <a:ext uri="{FF2B5EF4-FFF2-40B4-BE49-F238E27FC236}">
                <a16:creationId xmlns:a16="http://schemas.microsoft.com/office/drawing/2014/main" id="{25454505-9171-4830-AB49-B9111083DC44}"/>
              </a:ext>
            </a:extLst>
          </p:cNvPr>
          <p:cNvPicPr>
            <a:picLocks noChangeAspect="1"/>
          </p:cNvPicPr>
          <p:nvPr/>
        </p:nvPicPr>
        <p:blipFill>
          <a:blip r:embed="rId3"/>
          <a:stretch>
            <a:fillRect/>
          </a:stretch>
        </p:blipFill>
        <p:spPr>
          <a:xfrm>
            <a:off x="2336951" y="1114355"/>
            <a:ext cx="4470099" cy="2258863"/>
          </a:xfrm>
          <a:prstGeom prst="rect">
            <a:avLst/>
          </a:prstGeom>
        </p:spPr>
      </p:pic>
      <p:cxnSp>
        <p:nvCxnSpPr>
          <p:cNvPr id="13" name="Straight Arrow Connector 12">
            <a:extLst>
              <a:ext uri="{FF2B5EF4-FFF2-40B4-BE49-F238E27FC236}">
                <a16:creationId xmlns:a16="http://schemas.microsoft.com/office/drawing/2014/main" id="{BEEEFE4B-04AE-4E8F-BF92-5C1FE2EB44D6}"/>
              </a:ext>
            </a:extLst>
          </p:cNvPr>
          <p:cNvCxnSpPr>
            <a:cxnSpLocks/>
          </p:cNvCxnSpPr>
          <p:nvPr/>
        </p:nvCxnSpPr>
        <p:spPr>
          <a:xfrm flipV="1">
            <a:off x="6876828" y="1483989"/>
            <a:ext cx="0" cy="274320"/>
          </a:xfrm>
          <a:prstGeom prst="straightConnector1">
            <a:avLst/>
          </a:prstGeom>
          <a:ln w="28575">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B45F17F-0F3A-41BC-99EC-75A45094E702}"/>
              </a:ext>
            </a:extLst>
          </p:cNvPr>
          <p:cNvSpPr txBox="1"/>
          <p:nvPr/>
        </p:nvSpPr>
        <p:spPr>
          <a:xfrm>
            <a:off x="6862171" y="1427802"/>
            <a:ext cx="678416" cy="368258"/>
          </a:xfrm>
          <a:prstGeom prst="rect">
            <a:avLst/>
          </a:prstGeom>
          <a:noFill/>
        </p:spPr>
        <p:txBody>
          <a:bodyPr wrap="square" rtlCol="0">
            <a:spAutoFit/>
          </a:bodyPr>
          <a:lstStyle/>
          <a:p>
            <a:r>
              <a:rPr lang="en-US" b="1" dirty="0">
                <a:solidFill>
                  <a:srgbClr val="548235"/>
                </a:solidFill>
              </a:rPr>
              <a:t>22%</a:t>
            </a:r>
          </a:p>
        </p:txBody>
      </p:sp>
    </p:spTree>
    <p:extLst>
      <p:ext uri="{BB962C8B-B14F-4D97-AF65-F5344CB8AC3E}">
        <p14:creationId xmlns:p14="http://schemas.microsoft.com/office/powerpoint/2010/main" val="2460648014"/>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9D41938-D931-466A-9BE2-4DAE75D75F94}"/>
              </a:ext>
            </a:extLst>
          </p:cNvPr>
          <p:cNvSpPr>
            <a:spLocks noGrp="1"/>
          </p:cNvSpPr>
          <p:nvPr>
            <p:ph idx="1"/>
          </p:nvPr>
        </p:nvSpPr>
        <p:spPr/>
        <p:txBody>
          <a:bodyPr>
            <a:normAutofit/>
          </a:bodyPr>
          <a:lstStyle/>
          <a:p>
            <a:r>
              <a:rPr lang="en-US" dirty="0"/>
              <a:t>Description of all possible state transitions</a:t>
            </a:r>
          </a:p>
          <a:p>
            <a:r>
              <a:rPr lang="en-US" dirty="0"/>
              <a:t>Further analysis on…</a:t>
            </a:r>
          </a:p>
          <a:p>
            <a:pPr lvl="1"/>
            <a:r>
              <a:rPr lang="en-US" dirty="0"/>
              <a:t>Data sharing</a:t>
            </a:r>
          </a:p>
          <a:p>
            <a:pPr lvl="1"/>
            <a:r>
              <a:rPr lang="en-US" dirty="0"/>
              <a:t>Cache misses</a:t>
            </a:r>
          </a:p>
          <a:p>
            <a:pPr lvl="1"/>
            <a:r>
              <a:rPr lang="en-US" dirty="0"/>
              <a:t>Distribution of wired network hops</a:t>
            </a:r>
          </a:p>
          <a:p>
            <a:pPr lvl="1"/>
            <a:r>
              <a:rPr lang="en-US" dirty="0"/>
              <a:t>Power, energy and area consumption</a:t>
            </a:r>
          </a:p>
          <a:p>
            <a:pPr lvl="1"/>
            <a:r>
              <a:rPr lang="en-US" dirty="0"/>
              <a:t>Sensitivity of architectural parameters</a:t>
            </a:r>
          </a:p>
          <a:p>
            <a:pPr lvl="1"/>
            <a:r>
              <a:rPr lang="en-US" dirty="0"/>
              <a:t>Scalability</a:t>
            </a:r>
          </a:p>
        </p:txBody>
      </p:sp>
      <p:sp>
        <p:nvSpPr>
          <p:cNvPr id="3" name="Title 2">
            <a:extLst>
              <a:ext uri="{FF2B5EF4-FFF2-40B4-BE49-F238E27FC236}">
                <a16:creationId xmlns:a16="http://schemas.microsoft.com/office/drawing/2014/main" id="{4628C4A7-4CEB-41AD-A236-8A8E62DAED64}"/>
              </a:ext>
            </a:extLst>
          </p:cNvPr>
          <p:cNvSpPr>
            <a:spLocks noGrp="1"/>
          </p:cNvSpPr>
          <p:nvPr>
            <p:ph type="title"/>
          </p:nvPr>
        </p:nvSpPr>
        <p:spPr/>
        <p:txBody>
          <a:bodyPr/>
          <a:lstStyle/>
          <a:p>
            <a:r>
              <a:rPr lang="en-US" i="1" dirty="0" err="1"/>
              <a:t>WiDir</a:t>
            </a:r>
            <a:r>
              <a:rPr lang="en-US" dirty="0"/>
              <a:t>: Also in the Paper…</a:t>
            </a:r>
            <a:endParaRPr lang="en-US" i="1" dirty="0"/>
          </a:p>
        </p:txBody>
      </p:sp>
      <p:sp>
        <p:nvSpPr>
          <p:cNvPr id="4" name="Date Placeholder 3">
            <a:extLst>
              <a:ext uri="{FF2B5EF4-FFF2-40B4-BE49-F238E27FC236}">
                <a16:creationId xmlns:a16="http://schemas.microsoft.com/office/drawing/2014/main" id="{A7D233CD-7D89-4088-BEE7-CCA188124E36}"/>
              </a:ext>
            </a:extLst>
          </p:cNvPr>
          <p:cNvSpPr>
            <a:spLocks noGrp="1"/>
          </p:cNvSpPr>
          <p:nvPr>
            <p:ph type="dt" sz="half" idx="10"/>
          </p:nvPr>
        </p:nvSpPr>
        <p:spPr/>
        <p:txBody>
          <a:bodyPr/>
          <a:lstStyle/>
          <a:p>
            <a:r>
              <a:rPr lang="en-US" noProof="1"/>
              <a:t>4 February 2021</a:t>
            </a:r>
          </a:p>
        </p:txBody>
      </p:sp>
      <p:sp>
        <p:nvSpPr>
          <p:cNvPr id="5" name="Footer Placeholder 4">
            <a:extLst>
              <a:ext uri="{FF2B5EF4-FFF2-40B4-BE49-F238E27FC236}">
                <a16:creationId xmlns:a16="http://schemas.microsoft.com/office/drawing/2014/main" id="{FE188205-90DD-4803-8EA2-EF0EDDD80239}"/>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B4F5ABAC-BBB4-4C12-8116-9585386031C7}"/>
              </a:ext>
            </a:extLst>
          </p:cNvPr>
          <p:cNvSpPr>
            <a:spLocks noGrp="1"/>
          </p:cNvSpPr>
          <p:nvPr>
            <p:ph type="sldNum" sz="quarter" idx="12"/>
          </p:nvPr>
        </p:nvSpPr>
        <p:spPr/>
        <p:txBody>
          <a:bodyPr/>
          <a:lstStyle/>
          <a:p>
            <a:fld id="{22DECF6A-13F7-418C-BBFC-95033FFCD5F1}" type="slidenum">
              <a:rPr lang="en-US" noProof="1" smtClean="0"/>
              <a:pPr/>
              <a:t>56</a:t>
            </a:fld>
            <a:endParaRPr lang="en-US" noProof="1"/>
          </a:p>
        </p:txBody>
      </p:sp>
    </p:spTree>
    <p:extLst>
      <p:ext uri="{BB962C8B-B14F-4D97-AF65-F5344CB8AC3E}">
        <p14:creationId xmlns:p14="http://schemas.microsoft.com/office/powerpoint/2010/main" val="1839681911"/>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BADD57-16A0-489A-9598-C6EBEDF275F9}"/>
              </a:ext>
            </a:extLst>
          </p:cNvPr>
          <p:cNvSpPr>
            <a:spLocks noGrp="1"/>
          </p:cNvSpPr>
          <p:nvPr>
            <p:ph type="title"/>
          </p:nvPr>
        </p:nvSpPr>
        <p:spPr/>
        <p:txBody>
          <a:bodyPr/>
          <a:lstStyle/>
          <a:p>
            <a:r>
              <a:rPr lang="en-US" i="1" dirty="0" err="1"/>
              <a:t>WiDir</a:t>
            </a:r>
            <a:r>
              <a:rPr lang="en-US" dirty="0"/>
              <a:t>: Conclusions</a:t>
            </a:r>
            <a:endParaRPr lang="en-US" i="1" dirty="0"/>
          </a:p>
        </p:txBody>
      </p:sp>
      <p:sp>
        <p:nvSpPr>
          <p:cNvPr id="4" name="Date Placeholder 3">
            <a:extLst>
              <a:ext uri="{FF2B5EF4-FFF2-40B4-BE49-F238E27FC236}">
                <a16:creationId xmlns:a16="http://schemas.microsoft.com/office/drawing/2014/main" id="{9F046ECC-1C5F-4118-8010-13A8E4238EB7}"/>
              </a:ext>
            </a:extLst>
          </p:cNvPr>
          <p:cNvSpPr>
            <a:spLocks noGrp="1"/>
          </p:cNvSpPr>
          <p:nvPr>
            <p:ph type="dt" sz="half" idx="10"/>
          </p:nvPr>
        </p:nvSpPr>
        <p:spPr/>
        <p:txBody>
          <a:bodyPr/>
          <a:lstStyle/>
          <a:p>
            <a:r>
              <a:rPr lang="en-US" noProof="1"/>
              <a:t>4 February 2021</a:t>
            </a:r>
          </a:p>
        </p:txBody>
      </p:sp>
      <p:sp>
        <p:nvSpPr>
          <p:cNvPr id="5" name="Footer Placeholder 4">
            <a:extLst>
              <a:ext uri="{FF2B5EF4-FFF2-40B4-BE49-F238E27FC236}">
                <a16:creationId xmlns:a16="http://schemas.microsoft.com/office/drawing/2014/main" id="{4B490713-C7F2-47D4-B970-494E53BD0797}"/>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8423C839-8325-4030-B2B6-2D805FFDE4D7}"/>
              </a:ext>
            </a:extLst>
          </p:cNvPr>
          <p:cNvSpPr>
            <a:spLocks noGrp="1"/>
          </p:cNvSpPr>
          <p:nvPr>
            <p:ph type="sldNum" sz="quarter" idx="12"/>
          </p:nvPr>
        </p:nvSpPr>
        <p:spPr/>
        <p:txBody>
          <a:bodyPr/>
          <a:lstStyle/>
          <a:p>
            <a:fld id="{22DECF6A-13F7-418C-BBFC-95033FFCD5F1}" type="slidenum">
              <a:rPr lang="en-US" noProof="1" smtClean="0"/>
              <a:pPr/>
              <a:t>57</a:t>
            </a:fld>
            <a:endParaRPr lang="en-US" noProof="1"/>
          </a:p>
        </p:txBody>
      </p:sp>
      <p:sp>
        <p:nvSpPr>
          <p:cNvPr id="7" name="TextBox 6">
            <a:extLst>
              <a:ext uri="{FF2B5EF4-FFF2-40B4-BE49-F238E27FC236}">
                <a16:creationId xmlns:a16="http://schemas.microsoft.com/office/drawing/2014/main" id="{51A3EB7B-6E01-4BC3-B951-DE74462BAA8F}"/>
              </a:ext>
            </a:extLst>
          </p:cNvPr>
          <p:cNvSpPr txBox="1"/>
          <p:nvPr/>
        </p:nvSpPr>
        <p:spPr>
          <a:xfrm>
            <a:off x="3365770" y="3248248"/>
            <a:ext cx="2402732" cy="646331"/>
          </a:xfrm>
          <a:prstGeom prst="rect">
            <a:avLst/>
          </a:prstGeom>
          <a:noFill/>
        </p:spPr>
        <p:txBody>
          <a:bodyPr wrap="square" rtlCol="0">
            <a:spAutoFit/>
          </a:bodyPr>
          <a:lstStyle/>
          <a:p>
            <a:r>
              <a:rPr lang="en-US" sz="3600" b="1" i="1" dirty="0">
                <a:solidFill>
                  <a:schemeClr val="accent5">
                    <a:lumMod val="50000"/>
                  </a:schemeClr>
                </a:solidFill>
              </a:rPr>
              <a:t>Thank you!</a:t>
            </a:r>
            <a:endParaRPr lang="en-US" sz="3600" b="1" dirty="0">
              <a:solidFill>
                <a:schemeClr val="accent5">
                  <a:lumMod val="50000"/>
                </a:schemeClr>
              </a:solidFill>
            </a:endParaRPr>
          </a:p>
        </p:txBody>
      </p:sp>
      <p:sp>
        <p:nvSpPr>
          <p:cNvPr id="9" name="Content Placeholder 1">
            <a:extLst>
              <a:ext uri="{FF2B5EF4-FFF2-40B4-BE49-F238E27FC236}">
                <a16:creationId xmlns:a16="http://schemas.microsoft.com/office/drawing/2014/main" id="{A8504984-F71E-4C3B-886B-9F25645EEA60}"/>
              </a:ext>
            </a:extLst>
          </p:cNvPr>
          <p:cNvSpPr txBox="1">
            <a:spLocks/>
          </p:cNvSpPr>
          <p:nvPr/>
        </p:nvSpPr>
        <p:spPr>
          <a:xfrm>
            <a:off x="336499" y="4018147"/>
            <a:ext cx="8671314" cy="1147241"/>
          </a:xfrm>
          <a:prstGeom prst="rect">
            <a:avLst/>
          </a:prstGeom>
        </p:spPr>
        <p:txBody>
          <a:bodyPr wrap="square">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400" b="1"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5pPr>
            <a:lvl6pPr marL="1885950" marR="0" indent="-171450" algn="l" defTabSz="685800" rtl="0" eaLnBrk="1" fontAlgn="auto" latinLnBrk="0" hangingPunct="1">
              <a:lnSpc>
                <a:spcPct val="90000"/>
              </a:lnSpc>
              <a:spcBef>
                <a:spcPts val="375"/>
              </a:spcBef>
              <a:spcAft>
                <a:spcPts val="0"/>
              </a:spcAft>
              <a:buClrTx/>
              <a:buSzTx/>
              <a:buFont typeface="Arial" panose="020B0604020202020204" pitchFamily="34" charset="0"/>
              <a:buChar char="•"/>
              <a:tabLst/>
              <a:defRPr sz="2000" b="1"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9pPr>
          </a:lstStyle>
          <a:p>
            <a:pPr marL="0" indent="0" algn="ctr">
              <a:buNone/>
            </a:pPr>
            <a:r>
              <a:rPr lang="en-US" sz="1800" i="1" dirty="0">
                <a:cs typeface="Calibri"/>
              </a:rPr>
              <a:t>Presenter:</a:t>
            </a:r>
            <a:r>
              <a:rPr lang="en-US" sz="1800" b="0" i="1" dirty="0">
                <a:cs typeface="Calibri"/>
              </a:rPr>
              <a:t> Antonio Franques – </a:t>
            </a:r>
            <a:r>
              <a:rPr lang="en-US" sz="1800" b="0" i="1" dirty="0">
                <a:cs typeface="Calibri"/>
                <a:hlinkClick r:id="rId3"/>
              </a:rPr>
              <a:t>franque2@illinois.edu</a:t>
            </a:r>
            <a:endParaRPr lang="en-US" sz="1800" i="1" dirty="0">
              <a:solidFill>
                <a:schemeClr val="accent4">
                  <a:lumMod val="50000"/>
                </a:schemeClr>
              </a:solidFill>
              <a:cs typeface="Calibri"/>
            </a:endParaRPr>
          </a:p>
          <a:p>
            <a:pPr marL="0" indent="0" algn="ctr">
              <a:buNone/>
            </a:pPr>
            <a:r>
              <a:rPr lang="en-US" sz="1400" b="0" i="1" dirty="0">
                <a:cs typeface="Calibri"/>
              </a:rPr>
              <a:t>This presentation and recording belong to the authors. No distribution is allowed without the authors' permission.</a:t>
            </a:r>
          </a:p>
        </p:txBody>
      </p:sp>
      <p:sp>
        <p:nvSpPr>
          <p:cNvPr id="13" name="Content Placeholder 1">
            <a:extLst>
              <a:ext uri="{FF2B5EF4-FFF2-40B4-BE49-F238E27FC236}">
                <a16:creationId xmlns:a16="http://schemas.microsoft.com/office/drawing/2014/main" id="{6AC2E9FD-9367-408F-841A-EFA9C4AE48B3}"/>
              </a:ext>
            </a:extLst>
          </p:cNvPr>
          <p:cNvSpPr txBox="1">
            <a:spLocks/>
          </p:cNvSpPr>
          <p:nvPr/>
        </p:nvSpPr>
        <p:spPr>
          <a:xfrm>
            <a:off x="336499" y="1016813"/>
            <a:ext cx="8471002" cy="3615910"/>
          </a:xfrm>
          <a:prstGeom prst="rect">
            <a:avLst/>
          </a:prstGeom>
        </p:spPr>
        <p:txBody>
          <a:bodyPr wrap="square">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400" b="1"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5pPr>
            <a:lvl6pPr marL="1885950" marR="0" indent="-171450" algn="l" defTabSz="685800" rtl="0" eaLnBrk="1" fontAlgn="auto" latinLnBrk="0" hangingPunct="1">
              <a:lnSpc>
                <a:spcPct val="90000"/>
              </a:lnSpc>
              <a:spcBef>
                <a:spcPts val="375"/>
              </a:spcBef>
              <a:spcAft>
                <a:spcPts val="0"/>
              </a:spcAft>
              <a:buClrTx/>
              <a:buSzTx/>
              <a:buFont typeface="Arial" panose="020B0604020202020204" pitchFamily="34" charset="0"/>
              <a:buChar char="•"/>
              <a:tabLst/>
              <a:defRPr sz="2000" b="1"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2000" b="1" kern="1200">
                <a:solidFill>
                  <a:schemeClr val="tx1"/>
                </a:solidFill>
                <a:latin typeface="+mn-lt"/>
                <a:ea typeface="+mn-ea"/>
                <a:cs typeface="+mn-cs"/>
              </a:defRPr>
            </a:lvl9pPr>
          </a:lstStyle>
          <a:p>
            <a:pPr marL="0" indent="0">
              <a:lnSpc>
                <a:spcPct val="100000"/>
              </a:lnSpc>
              <a:buNone/>
            </a:pPr>
            <a:r>
              <a:rPr lang="en-US" sz="2200" i="1" dirty="0" err="1">
                <a:solidFill>
                  <a:schemeClr val="accent6">
                    <a:lumMod val="75000"/>
                  </a:schemeClr>
                </a:solidFill>
              </a:rPr>
              <a:t>WiDir</a:t>
            </a:r>
            <a:r>
              <a:rPr lang="en-US" sz="2200" i="1" dirty="0"/>
              <a:t> </a:t>
            </a:r>
            <a:r>
              <a:rPr lang="en-US" sz="2200" dirty="0"/>
              <a:t>is a directory cache coherence protocol augmented with wireless transactions for highly shared data </a:t>
            </a:r>
          </a:p>
          <a:p>
            <a:pPr lvl="1">
              <a:lnSpc>
                <a:spcPct val="100000"/>
              </a:lnSpc>
              <a:buFont typeface="Wingdings" panose="05000000000000000000" pitchFamily="2" charset="2"/>
              <a:buChar char=""/>
            </a:pPr>
            <a:r>
              <a:rPr lang="en-US" dirty="0"/>
              <a:t> Leverages per-line directory information to identify highly-shared data</a:t>
            </a:r>
          </a:p>
          <a:p>
            <a:pPr lvl="1">
              <a:lnSpc>
                <a:spcPct val="100000"/>
              </a:lnSpc>
              <a:buFont typeface="Wingdings" panose="05000000000000000000" pitchFamily="2" charset="2"/>
              <a:buChar char=""/>
            </a:pPr>
            <a:r>
              <a:rPr lang="en-US" dirty="0"/>
              <a:t> Uses an additional state called </a:t>
            </a:r>
            <a:r>
              <a:rPr lang="en-US" i="1" dirty="0"/>
              <a:t>Wireless </a:t>
            </a:r>
            <a:r>
              <a:rPr lang="en-US" dirty="0"/>
              <a:t>to update sharers upon a write</a:t>
            </a:r>
            <a:endParaRPr lang="en-US" i="1" dirty="0"/>
          </a:p>
          <a:p>
            <a:pPr lvl="1">
              <a:lnSpc>
                <a:spcPct val="100000"/>
              </a:lnSpc>
              <a:buFont typeface="Wingdings" panose="05000000000000000000" pitchFamily="2" charset="2"/>
              <a:buChar char=""/>
            </a:pPr>
            <a:r>
              <a:rPr lang="en-US" dirty="0"/>
              <a:t> Has 2 networks (</a:t>
            </a:r>
            <a:r>
              <a:rPr lang="en-US" dirty="0" err="1"/>
              <a:t>wired+wireless</a:t>
            </a:r>
            <a:r>
              <a:rPr lang="en-US" dirty="0"/>
              <a:t>) and a single distributed directory</a:t>
            </a:r>
          </a:p>
          <a:p>
            <a:pPr lvl="1">
              <a:lnSpc>
                <a:spcPct val="100000"/>
              </a:lnSpc>
              <a:buFont typeface="Wingdings" panose="05000000000000000000" pitchFamily="2" charset="2"/>
              <a:buChar char=""/>
            </a:pPr>
            <a:r>
              <a:rPr lang="en-US" dirty="0"/>
              <a:t> Lines dynamically transition </a:t>
            </a:r>
            <a:r>
              <a:rPr lang="en-US" dirty="0" err="1"/>
              <a:t>wired⟺wireless</a:t>
            </a:r>
            <a:r>
              <a:rPr lang="en-US" dirty="0"/>
              <a:t> based on access patterns</a:t>
            </a:r>
          </a:p>
        </p:txBody>
      </p:sp>
    </p:spTree>
    <p:extLst>
      <p:ext uri="{BB962C8B-B14F-4D97-AF65-F5344CB8AC3E}">
        <p14:creationId xmlns:p14="http://schemas.microsoft.com/office/powerpoint/2010/main" val="77973743"/>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7E3FAC-72EF-4BE3-B770-A373EE198E49}"/>
              </a:ext>
            </a:extLst>
          </p:cNvPr>
          <p:cNvSpPr>
            <a:spLocks noGrp="1"/>
          </p:cNvSpPr>
          <p:nvPr>
            <p:ph idx="1"/>
          </p:nvPr>
        </p:nvSpPr>
        <p:spPr/>
        <p:txBody>
          <a:bodyPr>
            <a:normAutofit/>
          </a:bodyPr>
          <a:lstStyle/>
          <a:p>
            <a:pPr marL="0" indent="0">
              <a:buNone/>
            </a:pPr>
            <a:r>
              <a:rPr lang="en-US" sz="2300" dirty="0"/>
              <a:t>On-chip wireless communication for communication-intensive data</a:t>
            </a:r>
          </a:p>
        </p:txBody>
      </p:sp>
      <p:sp>
        <p:nvSpPr>
          <p:cNvPr id="3" name="Title 2">
            <a:extLst>
              <a:ext uri="{FF2B5EF4-FFF2-40B4-BE49-F238E27FC236}">
                <a16:creationId xmlns:a16="http://schemas.microsoft.com/office/drawing/2014/main" id="{185D1CBE-EB89-465D-B11D-7CBC07370FDF}"/>
              </a:ext>
            </a:extLst>
          </p:cNvPr>
          <p:cNvSpPr>
            <a:spLocks noGrp="1"/>
          </p:cNvSpPr>
          <p:nvPr>
            <p:ph type="title"/>
          </p:nvPr>
        </p:nvSpPr>
        <p:spPr/>
        <p:txBody>
          <a:bodyPr/>
          <a:lstStyle/>
          <a:p>
            <a:r>
              <a:rPr lang="en-US" dirty="0"/>
              <a:t>Related Work: Replica</a:t>
            </a:r>
            <a:r>
              <a:rPr lang="en-US" sz="3600" i="1" baseline="30000" dirty="0"/>
              <a:t>[ASPLOS ‘19]</a:t>
            </a:r>
            <a:endParaRPr lang="en-US" i="1" baseline="30000" dirty="0"/>
          </a:p>
        </p:txBody>
      </p:sp>
      <p:sp>
        <p:nvSpPr>
          <p:cNvPr id="4" name="Date Placeholder 3">
            <a:extLst>
              <a:ext uri="{FF2B5EF4-FFF2-40B4-BE49-F238E27FC236}">
                <a16:creationId xmlns:a16="http://schemas.microsoft.com/office/drawing/2014/main" id="{56520252-BF7B-45EF-88E7-6248577BEF48}"/>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614367FC-8283-4B26-A134-47A6157D65A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379DB7A-95D0-42E3-A72F-D697E11490DD}"/>
              </a:ext>
            </a:extLst>
          </p:cNvPr>
          <p:cNvSpPr>
            <a:spLocks noGrp="1"/>
          </p:cNvSpPr>
          <p:nvPr>
            <p:ph type="sldNum" sz="quarter" idx="12"/>
          </p:nvPr>
        </p:nvSpPr>
        <p:spPr>
          <a:xfrm>
            <a:off x="6107221" y="4704633"/>
            <a:ext cx="2349551" cy="273844"/>
          </a:xfrm>
        </p:spPr>
        <p:txBody>
          <a:bodyPr/>
          <a:lstStyle/>
          <a:p>
            <a:fld id="{22DECF6A-13F7-418C-BBFC-95033FFCD5F1}" type="slidenum">
              <a:rPr lang="en-US" noProof="1" smtClean="0"/>
              <a:pPr/>
              <a:t>6</a:t>
            </a:fld>
            <a:endParaRPr lang="en-US" noProof="1"/>
          </a:p>
        </p:txBody>
      </p:sp>
      <p:sp>
        <p:nvSpPr>
          <p:cNvPr id="23" name="4 Paralelogramo">
            <a:extLst>
              <a:ext uri="{FF2B5EF4-FFF2-40B4-BE49-F238E27FC236}">
                <a16:creationId xmlns:a16="http://schemas.microsoft.com/office/drawing/2014/main" id="{D6B73733-9B33-45BA-BDB0-AB075C92A439}"/>
              </a:ext>
            </a:extLst>
          </p:cNvPr>
          <p:cNvSpPr/>
          <p:nvPr/>
        </p:nvSpPr>
        <p:spPr>
          <a:xfrm>
            <a:off x="4537726" y="2659468"/>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4" name="5 Paralelogramo">
            <a:extLst>
              <a:ext uri="{FF2B5EF4-FFF2-40B4-BE49-F238E27FC236}">
                <a16:creationId xmlns:a16="http://schemas.microsoft.com/office/drawing/2014/main" id="{16E75823-5072-4089-A963-BB9F938D8E6E}"/>
              </a:ext>
            </a:extLst>
          </p:cNvPr>
          <p:cNvSpPr/>
          <p:nvPr/>
        </p:nvSpPr>
        <p:spPr>
          <a:xfrm>
            <a:off x="4537726" y="2631340"/>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25" name="6 Grupo">
            <a:extLst>
              <a:ext uri="{FF2B5EF4-FFF2-40B4-BE49-F238E27FC236}">
                <a16:creationId xmlns:a16="http://schemas.microsoft.com/office/drawing/2014/main" id="{BAE8ED4C-A18C-4914-91C1-26EF9ECDF926}"/>
              </a:ext>
            </a:extLst>
          </p:cNvPr>
          <p:cNvGrpSpPr/>
          <p:nvPr/>
        </p:nvGrpSpPr>
        <p:grpSpPr>
          <a:xfrm>
            <a:off x="5056951" y="2887972"/>
            <a:ext cx="150284" cy="151652"/>
            <a:chOff x="5602909" y="3468101"/>
            <a:chExt cx="200379" cy="202202"/>
          </a:xfrm>
        </p:grpSpPr>
        <p:sp>
          <p:nvSpPr>
            <p:cNvPr id="26" name="7 Elipse">
              <a:extLst>
                <a:ext uri="{FF2B5EF4-FFF2-40B4-BE49-F238E27FC236}">
                  <a16:creationId xmlns:a16="http://schemas.microsoft.com/office/drawing/2014/main" id="{BDEB08A8-4466-457C-B510-941AF7AD601A}"/>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27" name="8 Elipse">
              <a:extLst>
                <a:ext uri="{FF2B5EF4-FFF2-40B4-BE49-F238E27FC236}">
                  <a16:creationId xmlns:a16="http://schemas.microsoft.com/office/drawing/2014/main" id="{3D6C9D7A-F04D-44A1-855B-0CC0A1EFBE41}"/>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28" name="9 Conector recto">
              <a:extLst>
                <a:ext uri="{FF2B5EF4-FFF2-40B4-BE49-F238E27FC236}">
                  <a16:creationId xmlns:a16="http://schemas.microsoft.com/office/drawing/2014/main" id="{01B550D9-4F71-4A72-BC06-8605E1596DA4}"/>
                </a:ext>
              </a:extLst>
            </p:cNvPr>
            <p:cNvCxnSpPr>
              <a:stCxn id="27" idx="2"/>
              <a:endCxn id="27"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29" name="10 Conector recto">
              <a:extLst>
                <a:ext uri="{FF2B5EF4-FFF2-40B4-BE49-F238E27FC236}">
                  <a16:creationId xmlns:a16="http://schemas.microsoft.com/office/drawing/2014/main" id="{CE8C499F-8A45-4887-930E-646A81F5DEBF}"/>
                </a:ext>
              </a:extLst>
            </p:cNvPr>
            <p:cNvCxnSpPr>
              <a:stCxn id="27" idx="4"/>
              <a:endCxn id="27"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sp>
        <p:nvSpPr>
          <p:cNvPr id="30" name="12 Paralelogramo">
            <a:extLst>
              <a:ext uri="{FF2B5EF4-FFF2-40B4-BE49-F238E27FC236}">
                <a16:creationId xmlns:a16="http://schemas.microsoft.com/office/drawing/2014/main" id="{B4481AED-2A66-4034-891F-F4DA018D0F87}"/>
              </a:ext>
            </a:extLst>
          </p:cNvPr>
          <p:cNvSpPr/>
          <p:nvPr/>
        </p:nvSpPr>
        <p:spPr>
          <a:xfrm>
            <a:off x="3781642" y="2656065"/>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1" name="13 Paralelogramo">
            <a:extLst>
              <a:ext uri="{FF2B5EF4-FFF2-40B4-BE49-F238E27FC236}">
                <a16:creationId xmlns:a16="http://schemas.microsoft.com/office/drawing/2014/main" id="{7525F178-71CF-4000-87CF-D33741A758EC}"/>
              </a:ext>
            </a:extLst>
          </p:cNvPr>
          <p:cNvSpPr/>
          <p:nvPr/>
        </p:nvSpPr>
        <p:spPr>
          <a:xfrm>
            <a:off x="3781642" y="2627937"/>
            <a:ext cx="803802" cy="263742"/>
          </a:xfrm>
          <a:prstGeom prst="parallelogram">
            <a:avLst>
              <a:gd name="adj" fmla="val 102858"/>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32" name="14 Grupo">
            <a:extLst>
              <a:ext uri="{FF2B5EF4-FFF2-40B4-BE49-F238E27FC236}">
                <a16:creationId xmlns:a16="http://schemas.microsoft.com/office/drawing/2014/main" id="{0B819747-223D-4EFE-A0EA-C5B0C66232C5}"/>
              </a:ext>
            </a:extLst>
          </p:cNvPr>
          <p:cNvGrpSpPr/>
          <p:nvPr/>
        </p:nvGrpSpPr>
        <p:grpSpPr>
          <a:xfrm>
            <a:off x="4300867" y="2884569"/>
            <a:ext cx="150284" cy="151652"/>
            <a:chOff x="5602909" y="3468101"/>
            <a:chExt cx="200379" cy="202202"/>
          </a:xfrm>
        </p:grpSpPr>
        <p:sp>
          <p:nvSpPr>
            <p:cNvPr id="33" name="15 Elipse">
              <a:extLst>
                <a:ext uri="{FF2B5EF4-FFF2-40B4-BE49-F238E27FC236}">
                  <a16:creationId xmlns:a16="http://schemas.microsoft.com/office/drawing/2014/main" id="{3B3D5C90-D3AB-428E-950F-295D71B12AE6}"/>
                </a:ext>
              </a:extLst>
            </p:cNvPr>
            <p:cNvSpPr/>
            <p:nvPr/>
          </p:nvSpPr>
          <p:spPr>
            <a:xfrm rot="8817877">
              <a:off x="5602909" y="3498458"/>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34" name="16 Elipse">
              <a:extLst>
                <a:ext uri="{FF2B5EF4-FFF2-40B4-BE49-F238E27FC236}">
                  <a16:creationId xmlns:a16="http://schemas.microsoft.com/office/drawing/2014/main" id="{4723AEA8-3783-4A13-95FC-3DD9E0858C6A}"/>
                </a:ext>
              </a:extLst>
            </p:cNvPr>
            <p:cNvSpPr/>
            <p:nvPr/>
          </p:nvSpPr>
          <p:spPr>
            <a:xfrm rot="8817877">
              <a:off x="5603352" y="3468101"/>
              <a:ext cx="199936" cy="171845"/>
            </a:xfrm>
            <a:prstGeom prst="ellips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cxnSp>
          <p:nvCxnSpPr>
            <p:cNvPr id="35" name="17 Conector recto">
              <a:extLst>
                <a:ext uri="{FF2B5EF4-FFF2-40B4-BE49-F238E27FC236}">
                  <a16:creationId xmlns:a16="http://schemas.microsoft.com/office/drawing/2014/main" id="{D951BE13-3449-4593-B785-77190517DAA0}"/>
                </a:ext>
              </a:extLst>
            </p:cNvPr>
            <p:cNvCxnSpPr>
              <a:stCxn id="34" idx="2"/>
              <a:endCxn id="34" idx="6"/>
            </p:cNvCxnSpPr>
            <p:nvPr/>
          </p:nvCxnSpPr>
          <p:spPr>
            <a:xfrm flipH="1">
              <a:off x="5619513" y="3499525"/>
              <a:ext cx="167613" cy="108996"/>
            </a:xfrm>
            <a:prstGeom prst="line">
              <a:avLst/>
            </a:prstGeom>
            <a:ln w="19050"/>
          </p:spPr>
          <p:style>
            <a:lnRef idx="2">
              <a:schemeClr val="dk1"/>
            </a:lnRef>
            <a:fillRef idx="1">
              <a:schemeClr val="lt1"/>
            </a:fillRef>
            <a:effectRef idx="0">
              <a:schemeClr val="dk1"/>
            </a:effectRef>
            <a:fontRef idx="minor">
              <a:schemeClr val="dk1"/>
            </a:fontRef>
          </p:style>
        </p:cxnSp>
        <p:cxnSp>
          <p:nvCxnSpPr>
            <p:cNvPr id="36" name="18 Conector recto">
              <a:extLst>
                <a:ext uri="{FF2B5EF4-FFF2-40B4-BE49-F238E27FC236}">
                  <a16:creationId xmlns:a16="http://schemas.microsoft.com/office/drawing/2014/main" id="{CDF7AE33-C201-4006-978F-A189A91EFD76}"/>
                </a:ext>
              </a:extLst>
            </p:cNvPr>
            <p:cNvCxnSpPr>
              <a:stCxn id="34" idx="4"/>
              <a:endCxn id="34" idx="0"/>
            </p:cNvCxnSpPr>
            <p:nvPr/>
          </p:nvCxnSpPr>
          <p:spPr>
            <a:xfrm>
              <a:off x="5656479" y="3481992"/>
              <a:ext cx="93682" cy="144063"/>
            </a:xfrm>
            <a:prstGeom prst="line">
              <a:avLst/>
            </a:prstGeom>
            <a:ln w="19050"/>
          </p:spPr>
          <p:style>
            <a:lnRef idx="2">
              <a:schemeClr val="dk1"/>
            </a:lnRef>
            <a:fillRef idx="1">
              <a:schemeClr val="lt1"/>
            </a:fillRef>
            <a:effectRef idx="0">
              <a:schemeClr val="dk1"/>
            </a:effectRef>
            <a:fontRef idx="minor">
              <a:schemeClr val="dk1"/>
            </a:fontRef>
          </p:style>
        </p:cxnSp>
      </p:grpSp>
      <p:cxnSp>
        <p:nvCxnSpPr>
          <p:cNvPr id="37" name="19 Conector recto">
            <a:extLst>
              <a:ext uri="{FF2B5EF4-FFF2-40B4-BE49-F238E27FC236}">
                <a16:creationId xmlns:a16="http://schemas.microsoft.com/office/drawing/2014/main" id="{CE8474A7-52FF-4E8A-AB52-E900583991C3}"/>
              </a:ext>
            </a:extLst>
          </p:cNvPr>
          <p:cNvCxnSpPr>
            <a:cxnSpLocks/>
          </p:cNvCxnSpPr>
          <p:nvPr/>
        </p:nvCxnSpPr>
        <p:spPr>
          <a:xfrm flipH="1">
            <a:off x="4777865" y="3038692"/>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20 Conector recto">
            <a:extLst>
              <a:ext uri="{FF2B5EF4-FFF2-40B4-BE49-F238E27FC236}">
                <a16:creationId xmlns:a16="http://schemas.microsoft.com/office/drawing/2014/main" id="{BE1DA5AC-B623-42DC-AFB6-7CF759F8DA61}"/>
              </a:ext>
            </a:extLst>
          </p:cNvPr>
          <p:cNvCxnSpPr>
            <a:cxnSpLocks/>
          </p:cNvCxnSpPr>
          <p:nvPr/>
        </p:nvCxnSpPr>
        <p:spPr>
          <a:xfrm flipH="1">
            <a:off x="4021781" y="3028495"/>
            <a:ext cx="291537" cy="28097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21 Conector recto">
            <a:extLst>
              <a:ext uri="{FF2B5EF4-FFF2-40B4-BE49-F238E27FC236}">
                <a16:creationId xmlns:a16="http://schemas.microsoft.com/office/drawing/2014/main" id="{2770DF20-3D43-4FBC-841C-A8354452B09B}"/>
              </a:ext>
            </a:extLst>
          </p:cNvPr>
          <p:cNvCxnSpPr>
            <a:cxnSpLocks/>
          </p:cNvCxnSpPr>
          <p:nvPr/>
        </p:nvCxnSpPr>
        <p:spPr>
          <a:xfrm>
            <a:off x="4439032" y="297177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22 Conector recto">
            <a:extLst>
              <a:ext uri="{FF2B5EF4-FFF2-40B4-BE49-F238E27FC236}">
                <a16:creationId xmlns:a16="http://schemas.microsoft.com/office/drawing/2014/main" id="{B593B8A4-37FE-4079-8A64-4475D7819C42}"/>
              </a:ext>
            </a:extLst>
          </p:cNvPr>
          <p:cNvCxnSpPr>
            <a:cxnSpLocks/>
          </p:cNvCxnSpPr>
          <p:nvPr/>
        </p:nvCxnSpPr>
        <p:spPr>
          <a:xfrm>
            <a:off x="4029344" y="3387427"/>
            <a:ext cx="6144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23 Paralelogramo">
            <a:extLst>
              <a:ext uri="{FF2B5EF4-FFF2-40B4-BE49-F238E27FC236}">
                <a16:creationId xmlns:a16="http://schemas.microsoft.com/office/drawing/2014/main" id="{987C1A62-61F6-4607-8B31-59F1DD7102B2}"/>
              </a:ext>
            </a:extLst>
          </p:cNvPr>
          <p:cNvSpPr/>
          <p:nvPr/>
        </p:nvSpPr>
        <p:spPr>
          <a:xfrm>
            <a:off x="1800843" y="1654036"/>
            <a:ext cx="5136038" cy="1795272"/>
          </a:xfrm>
          <a:prstGeom prst="parallelogram">
            <a:avLst>
              <a:gd name="adj" fmla="val 99405"/>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grpSp>
        <p:nvGrpSpPr>
          <p:cNvPr id="45" name="Group 44">
            <a:extLst>
              <a:ext uri="{FF2B5EF4-FFF2-40B4-BE49-F238E27FC236}">
                <a16:creationId xmlns:a16="http://schemas.microsoft.com/office/drawing/2014/main" id="{DFCFFA22-D339-4C98-8651-C5C7599E3E21}"/>
              </a:ext>
            </a:extLst>
          </p:cNvPr>
          <p:cNvGrpSpPr/>
          <p:nvPr/>
        </p:nvGrpSpPr>
        <p:grpSpPr>
          <a:xfrm>
            <a:off x="2613192" y="1856762"/>
            <a:ext cx="3492389" cy="1305925"/>
            <a:chOff x="3838690" y="2752294"/>
            <a:chExt cx="4656518" cy="1741233"/>
          </a:xfrm>
        </p:grpSpPr>
        <p:cxnSp>
          <p:nvCxnSpPr>
            <p:cNvPr id="46" name="Straight Arrow Connector 45">
              <a:extLst>
                <a:ext uri="{FF2B5EF4-FFF2-40B4-BE49-F238E27FC236}">
                  <a16:creationId xmlns:a16="http://schemas.microsoft.com/office/drawing/2014/main" id="{19E12462-FA43-4F14-ADB7-BED51434DE9B}"/>
                </a:ext>
              </a:extLst>
            </p:cNvPr>
            <p:cNvCxnSpPr>
              <a:cxnSpLocks/>
            </p:cNvCxnSpPr>
            <p:nvPr/>
          </p:nvCxnSpPr>
          <p:spPr>
            <a:xfrm flipH="1">
              <a:off x="3845356" y="2773447"/>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490F7CC0-C965-4AF4-9C69-3CBD5DD112C5}"/>
                </a:ext>
              </a:extLst>
            </p:cNvPr>
            <p:cNvCxnSpPr>
              <a:cxnSpLocks/>
            </p:cNvCxnSpPr>
            <p:nvPr/>
          </p:nvCxnSpPr>
          <p:spPr>
            <a:xfrm flipH="1">
              <a:off x="4777005" y="2794598"/>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6221077-000F-4E4F-8399-126B866EA32C}"/>
                </a:ext>
              </a:extLst>
            </p:cNvPr>
            <p:cNvCxnSpPr>
              <a:cxnSpLocks/>
            </p:cNvCxnSpPr>
            <p:nvPr/>
          </p:nvCxnSpPr>
          <p:spPr>
            <a:xfrm flipH="1">
              <a:off x="5858356" y="2773446"/>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A3B7BAFD-BF51-44D2-A6C5-0DDD6D07038E}"/>
                </a:ext>
              </a:extLst>
            </p:cNvPr>
            <p:cNvCxnSpPr>
              <a:cxnSpLocks/>
            </p:cNvCxnSpPr>
            <p:nvPr/>
          </p:nvCxnSpPr>
          <p:spPr>
            <a:xfrm flipH="1">
              <a:off x="6938480" y="2752294"/>
              <a:ext cx="1556728" cy="1698929"/>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4C84F64-51AD-482A-98B4-B77DBC2D4CEC}"/>
                </a:ext>
              </a:extLst>
            </p:cNvPr>
            <p:cNvCxnSpPr>
              <a:cxnSpLocks/>
            </p:cNvCxnSpPr>
            <p:nvPr/>
          </p:nvCxnSpPr>
          <p:spPr>
            <a:xfrm flipH="1">
              <a:off x="5354530" y="2787099"/>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FD4212E2-70F8-434A-BE36-1296BC53AC9D}"/>
                </a:ext>
              </a:extLst>
            </p:cNvPr>
            <p:cNvCxnSpPr>
              <a:cxnSpLocks/>
            </p:cNvCxnSpPr>
            <p:nvPr/>
          </p:nvCxnSpPr>
          <p:spPr>
            <a:xfrm flipH="1">
              <a:off x="4893537" y="3324767"/>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7BFAE8E5-FBAC-488F-A1E1-3367B81F51E4}"/>
                </a:ext>
              </a:extLst>
            </p:cNvPr>
            <p:cNvCxnSpPr>
              <a:cxnSpLocks/>
            </p:cNvCxnSpPr>
            <p:nvPr/>
          </p:nvCxnSpPr>
          <p:spPr>
            <a:xfrm flipH="1">
              <a:off x="4340858" y="3886344"/>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E2B26EEF-A80F-4DA2-A34C-ADF05AC35DF8}"/>
                </a:ext>
              </a:extLst>
            </p:cNvPr>
            <p:cNvCxnSpPr>
              <a:cxnSpLocks/>
            </p:cNvCxnSpPr>
            <p:nvPr/>
          </p:nvCxnSpPr>
          <p:spPr>
            <a:xfrm flipH="1">
              <a:off x="3838690" y="4472375"/>
              <a:ext cx="303168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4" name="25 Paralelogramo">
            <a:extLst>
              <a:ext uri="{FF2B5EF4-FFF2-40B4-BE49-F238E27FC236}">
                <a16:creationId xmlns:a16="http://schemas.microsoft.com/office/drawing/2014/main" id="{5B91F41D-6CA7-460D-A84B-8435990216EC}"/>
              </a:ext>
            </a:extLst>
          </p:cNvPr>
          <p:cNvSpPr/>
          <p:nvPr/>
        </p:nvSpPr>
        <p:spPr>
          <a:xfrm>
            <a:off x="4913395" y="258938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5" name="27 Paralelogramo">
            <a:extLst>
              <a:ext uri="{FF2B5EF4-FFF2-40B4-BE49-F238E27FC236}">
                <a16:creationId xmlns:a16="http://schemas.microsoft.com/office/drawing/2014/main" id="{E831E2DC-6EBA-44D1-8D20-0E07A7243DE6}"/>
              </a:ext>
            </a:extLst>
          </p:cNvPr>
          <p:cNvSpPr/>
          <p:nvPr/>
        </p:nvSpPr>
        <p:spPr>
          <a:xfrm>
            <a:off x="5400437" y="280990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6" name="29 Paralelogramo">
            <a:extLst>
              <a:ext uri="{FF2B5EF4-FFF2-40B4-BE49-F238E27FC236}">
                <a16:creationId xmlns:a16="http://schemas.microsoft.com/office/drawing/2014/main" id="{889F27A9-0B4C-4FB7-83A9-2F9CB208F17B}"/>
              </a:ext>
            </a:extLst>
          </p:cNvPr>
          <p:cNvSpPr/>
          <p:nvPr/>
        </p:nvSpPr>
        <p:spPr>
          <a:xfrm>
            <a:off x="4500386" y="3014486"/>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7" name="31 Paralelogramo">
            <a:extLst>
              <a:ext uri="{FF2B5EF4-FFF2-40B4-BE49-F238E27FC236}">
                <a16:creationId xmlns:a16="http://schemas.microsoft.com/office/drawing/2014/main" id="{6D50DD1B-A373-4D67-8BD5-DF8BE38C0F65}"/>
              </a:ext>
            </a:extLst>
          </p:cNvPr>
          <p:cNvSpPr/>
          <p:nvPr/>
        </p:nvSpPr>
        <p:spPr>
          <a:xfrm>
            <a:off x="4987428" y="323500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58" name="33 Paralelogramo">
            <a:extLst>
              <a:ext uri="{FF2B5EF4-FFF2-40B4-BE49-F238E27FC236}">
                <a16:creationId xmlns:a16="http://schemas.microsoft.com/office/drawing/2014/main" id="{AB2EA929-67C6-4B03-AEFE-C727A5A2D86C}"/>
              </a:ext>
            </a:extLst>
          </p:cNvPr>
          <p:cNvSpPr/>
          <p:nvPr/>
        </p:nvSpPr>
        <p:spPr>
          <a:xfrm>
            <a:off x="4535587" y="2173288"/>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59" name="35 Paralelogramo">
            <a:extLst>
              <a:ext uri="{FF2B5EF4-FFF2-40B4-BE49-F238E27FC236}">
                <a16:creationId xmlns:a16="http://schemas.microsoft.com/office/drawing/2014/main" id="{37707D16-100F-4861-915A-AF830F6804D2}"/>
              </a:ext>
            </a:extLst>
          </p:cNvPr>
          <p:cNvSpPr/>
          <p:nvPr/>
        </p:nvSpPr>
        <p:spPr>
          <a:xfrm>
            <a:off x="5022629" y="239380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0" name="37 Paralelogramo">
            <a:extLst>
              <a:ext uri="{FF2B5EF4-FFF2-40B4-BE49-F238E27FC236}">
                <a16:creationId xmlns:a16="http://schemas.microsoft.com/office/drawing/2014/main" id="{57FDF45C-ACF4-406D-A878-4554E587C0C1}"/>
              </a:ext>
            </a:extLst>
          </p:cNvPr>
          <p:cNvSpPr/>
          <p:nvPr/>
        </p:nvSpPr>
        <p:spPr>
          <a:xfrm>
            <a:off x="3724798" y="301514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1" name="39 Paralelogramo">
            <a:extLst>
              <a:ext uri="{FF2B5EF4-FFF2-40B4-BE49-F238E27FC236}">
                <a16:creationId xmlns:a16="http://schemas.microsoft.com/office/drawing/2014/main" id="{F214D4A6-A1CA-4629-BF0D-23A9244B574F}"/>
              </a:ext>
            </a:extLst>
          </p:cNvPr>
          <p:cNvSpPr/>
          <p:nvPr/>
        </p:nvSpPr>
        <p:spPr>
          <a:xfrm>
            <a:off x="4211840" y="323566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2" name="41 Paralelogramo">
            <a:extLst>
              <a:ext uri="{FF2B5EF4-FFF2-40B4-BE49-F238E27FC236}">
                <a16:creationId xmlns:a16="http://schemas.microsoft.com/office/drawing/2014/main" id="{6D2DDF64-48AD-4C6E-B0DC-7C5E955EB249}"/>
              </a:ext>
            </a:extLst>
          </p:cNvPr>
          <p:cNvSpPr/>
          <p:nvPr/>
        </p:nvSpPr>
        <p:spPr>
          <a:xfrm>
            <a:off x="2946271" y="3014951"/>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3" name="43 Paralelogramo">
            <a:extLst>
              <a:ext uri="{FF2B5EF4-FFF2-40B4-BE49-F238E27FC236}">
                <a16:creationId xmlns:a16="http://schemas.microsoft.com/office/drawing/2014/main" id="{A9286BF8-5474-4F7B-B422-B471A466F5E8}"/>
              </a:ext>
            </a:extLst>
          </p:cNvPr>
          <p:cNvSpPr/>
          <p:nvPr/>
        </p:nvSpPr>
        <p:spPr>
          <a:xfrm>
            <a:off x="3433313" y="323546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4" name="45 Paralelogramo">
            <a:extLst>
              <a:ext uri="{FF2B5EF4-FFF2-40B4-BE49-F238E27FC236}">
                <a16:creationId xmlns:a16="http://schemas.microsoft.com/office/drawing/2014/main" id="{BC69AB30-5737-43D5-9C16-80F62DFC0B16}"/>
              </a:ext>
            </a:extLst>
          </p:cNvPr>
          <p:cNvSpPr/>
          <p:nvPr/>
        </p:nvSpPr>
        <p:spPr>
          <a:xfrm>
            <a:off x="3352842" y="2585666"/>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5" name="47 Paralelogramo">
            <a:extLst>
              <a:ext uri="{FF2B5EF4-FFF2-40B4-BE49-F238E27FC236}">
                <a16:creationId xmlns:a16="http://schemas.microsoft.com/office/drawing/2014/main" id="{DAC1725E-FEF3-4414-8C8C-FFAA22996D70}"/>
              </a:ext>
            </a:extLst>
          </p:cNvPr>
          <p:cNvSpPr/>
          <p:nvPr/>
        </p:nvSpPr>
        <p:spPr>
          <a:xfrm>
            <a:off x="3839884" y="2806184"/>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6" name="49 Paralelogramo">
            <a:extLst>
              <a:ext uri="{FF2B5EF4-FFF2-40B4-BE49-F238E27FC236}">
                <a16:creationId xmlns:a16="http://schemas.microsoft.com/office/drawing/2014/main" id="{D83D76FE-C5AB-410C-B7A1-AC03A8C56DE6}"/>
              </a:ext>
            </a:extLst>
          </p:cNvPr>
          <p:cNvSpPr/>
          <p:nvPr/>
        </p:nvSpPr>
        <p:spPr>
          <a:xfrm>
            <a:off x="376046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7" name="51 Paralelogramo">
            <a:extLst>
              <a:ext uri="{FF2B5EF4-FFF2-40B4-BE49-F238E27FC236}">
                <a16:creationId xmlns:a16="http://schemas.microsoft.com/office/drawing/2014/main" id="{A6AEB846-C998-4FD9-AEA1-B9A6B21DB322}"/>
              </a:ext>
            </a:extLst>
          </p:cNvPr>
          <p:cNvSpPr/>
          <p:nvPr/>
        </p:nvSpPr>
        <p:spPr>
          <a:xfrm>
            <a:off x="4247505" y="239052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68" name="61 Paralelogramo">
            <a:extLst>
              <a:ext uri="{FF2B5EF4-FFF2-40B4-BE49-F238E27FC236}">
                <a16:creationId xmlns:a16="http://schemas.microsoft.com/office/drawing/2014/main" id="{D4C3964D-89DF-4EE1-A62A-9B85F8185DA5}"/>
              </a:ext>
            </a:extLst>
          </p:cNvPr>
          <p:cNvSpPr/>
          <p:nvPr/>
        </p:nvSpPr>
        <p:spPr>
          <a:xfrm>
            <a:off x="5319123" y="2170009"/>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69" name="63 Paralelogramo">
            <a:extLst>
              <a:ext uri="{FF2B5EF4-FFF2-40B4-BE49-F238E27FC236}">
                <a16:creationId xmlns:a16="http://schemas.microsoft.com/office/drawing/2014/main" id="{3437C892-39D3-4877-B3C4-88FCE476A860}"/>
              </a:ext>
            </a:extLst>
          </p:cNvPr>
          <p:cNvSpPr/>
          <p:nvPr/>
        </p:nvSpPr>
        <p:spPr>
          <a:xfrm>
            <a:off x="5806165" y="2390527"/>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0" name="117 Paralelogramo">
            <a:extLst>
              <a:ext uri="{FF2B5EF4-FFF2-40B4-BE49-F238E27FC236}">
                <a16:creationId xmlns:a16="http://schemas.microsoft.com/office/drawing/2014/main" id="{EBC0AB75-57C6-4AB5-A6BC-8D7816D6EF25}"/>
              </a:ext>
            </a:extLst>
          </p:cNvPr>
          <p:cNvSpPr/>
          <p:nvPr/>
        </p:nvSpPr>
        <p:spPr>
          <a:xfrm>
            <a:off x="4127703" y="2575427"/>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1" name="119 Paralelogramo">
            <a:extLst>
              <a:ext uri="{FF2B5EF4-FFF2-40B4-BE49-F238E27FC236}">
                <a16:creationId xmlns:a16="http://schemas.microsoft.com/office/drawing/2014/main" id="{DB7FB5DA-D457-4858-9086-CAE60147D477}"/>
              </a:ext>
            </a:extLst>
          </p:cNvPr>
          <p:cNvSpPr/>
          <p:nvPr/>
        </p:nvSpPr>
        <p:spPr>
          <a:xfrm>
            <a:off x="4614745" y="2795945"/>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2" name="174 Paralelogramo">
            <a:extLst>
              <a:ext uri="{FF2B5EF4-FFF2-40B4-BE49-F238E27FC236}">
                <a16:creationId xmlns:a16="http://schemas.microsoft.com/office/drawing/2014/main" id="{E62E844B-7CF8-4DA0-A4EF-9BFB7AA5A2AA}"/>
              </a:ext>
            </a:extLst>
          </p:cNvPr>
          <p:cNvSpPr/>
          <p:nvPr/>
        </p:nvSpPr>
        <p:spPr>
          <a:xfrm>
            <a:off x="5717197" y="1754711"/>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3" name="175 Paralelogramo">
            <a:extLst>
              <a:ext uri="{FF2B5EF4-FFF2-40B4-BE49-F238E27FC236}">
                <a16:creationId xmlns:a16="http://schemas.microsoft.com/office/drawing/2014/main" id="{17EAD97A-84AF-45D0-8C7D-E145D8286D16}"/>
              </a:ext>
            </a:extLst>
          </p:cNvPr>
          <p:cNvSpPr/>
          <p:nvPr/>
        </p:nvSpPr>
        <p:spPr>
          <a:xfrm>
            <a:off x="6204239" y="1975229"/>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4" name="182 Paralelogramo">
            <a:extLst>
              <a:ext uri="{FF2B5EF4-FFF2-40B4-BE49-F238E27FC236}">
                <a16:creationId xmlns:a16="http://schemas.microsoft.com/office/drawing/2014/main" id="{68EA4E8B-5689-468B-9B5E-E4A34BD0AEF3}"/>
              </a:ext>
            </a:extLst>
          </p:cNvPr>
          <p:cNvSpPr/>
          <p:nvPr/>
        </p:nvSpPr>
        <p:spPr>
          <a:xfrm>
            <a:off x="4156644" y="175099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5" name="183 Paralelogramo">
            <a:extLst>
              <a:ext uri="{FF2B5EF4-FFF2-40B4-BE49-F238E27FC236}">
                <a16:creationId xmlns:a16="http://schemas.microsoft.com/office/drawing/2014/main" id="{CF2E3CCE-C677-411C-B340-658126439CBC}"/>
              </a:ext>
            </a:extLst>
          </p:cNvPr>
          <p:cNvSpPr/>
          <p:nvPr/>
        </p:nvSpPr>
        <p:spPr>
          <a:xfrm>
            <a:off x="4643686" y="197151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6" name="198 Paralelogramo">
            <a:extLst>
              <a:ext uri="{FF2B5EF4-FFF2-40B4-BE49-F238E27FC236}">
                <a16:creationId xmlns:a16="http://schemas.microsoft.com/office/drawing/2014/main" id="{BD5D2DB3-89FF-4118-A20D-2A473B590258}"/>
              </a:ext>
            </a:extLst>
          </p:cNvPr>
          <p:cNvSpPr/>
          <p:nvPr/>
        </p:nvSpPr>
        <p:spPr>
          <a:xfrm>
            <a:off x="4931505" y="1740754"/>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7" name="199 Paralelogramo">
            <a:extLst>
              <a:ext uri="{FF2B5EF4-FFF2-40B4-BE49-F238E27FC236}">
                <a16:creationId xmlns:a16="http://schemas.microsoft.com/office/drawing/2014/main" id="{D80B097D-4989-44EE-9EEC-DF3F1DCA2AE6}"/>
              </a:ext>
            </a:extLst>
          </p:cNvPr>
          <p:cNvSpPr/>
          <p:nvPr/>
        </p:nvSpPr>
        <p:spPr>
          <a:xfrm>
            <a:off x="5418547" y="1961272"/>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78" name="233 Paralelogramo">
            <a:extLst>
              <a:ext uri="{FF2B5EF4-FFF2-40B4-BE49-F238E27FC236}">
                <a16:creationId xmlns:a16="http://schemas.microsoft.com/office/drawing/2014/main" id="{DA5891BB-7BB1-410D-9558-F9745357B34F}"/>
              </a:ext>
            </a:extLst>
          </p:cNvPr>
          <p:cNvSpPr/>
          <p:nvPr/>
        </p:nvSpPr>
        <p:spPr>
          <a:xfrm>
            <a:off x="2167744" y="3020928"/>
            <a:ext cx="803802" cy="263742"/>
          </a:xfrm>
          <a:prstGeom prst="parallelogram">
            <a:avLst>
              <a:gd name="adj" fmla="val 102858"/>
            </a:avLst>
          </a:prstGeom>
          <a:solidFill>
            <a:schemeClr val="accent6"/>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79" name="234 Paralelogramo">
            <a:extLst>
              <a:ext uri="{FF2B5EF4-FFF2-40B4-BE49-F238E27FC236}">
                <a16:creationId xmlns:a16="http://schemas.microsoft.com/office/drawing/2014/main" id="{A9B02DE0-88AF-45EE-B3B8-C68DBEDBA27D}"/>
              </a:ext>
            </a:extLst>
          </p:cNvPr>
          <p:cNvSpPr/>
          <p:nvPr/>
        </p:nvSpPr>
        <p:spPr>
          <a:xfrm>
            <a:off x="2654786" y="3241446"/>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0" name="235 Paralelogramo">
            <a:extLst>
              <a:ext uri="{FF2B5EF4-FFF2-40B4-BE49-F238E27FC236}">
                <a16:creationId xmlns:a16="http://schemas.microsoft.com/office/drawing/2014/main" id="{0C0F0DFA-1899-4EE5-8359-FA7995F9B3F6}"/>
              </a:ext>
            </a:extLst>
          </p:cNvPr>
          <p:cNvSpPr/>
          <p:nvPr/>
        </p:nvSpPr>
        <p:spPr>
          <a:xfrm>
            <a:off x="2574315" y="2591643"/>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1" name="236 Paralelogramo">
            <a:extLst>
              <a:ext uri="{FF2B5EF4-FFF2-40B4-BE49-F238E27FC236}">
                <a16:creationId xmlns:a16="http://schemas.microsoft.com/office/drawing/2014/main" id="{C366BB28-317E-4F28-B36D-AB326B7272AE}"/>
              </a:ext>
            </a:extLst>
          </p:cNvPr>
          <p:cNvSpPr/>
          <p:nvPr/>
        </p:nvSpPr>
        <p:spPr>
          <a:xfrm>
            <a:off x="3061357" y="2812161"/>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2" name="237 Paralelogramo">
            <a:extLst>
              <a:ext uri="{FF2B5EF4-FFF2-40B4-BE49-F238E27FC236}">
                <a16:creationId xmlns:a16="http://schemas.microsoft.com/office/drawing/2014/main" id="{BE0673F0-D8FB-400B-AE64-3A3897129FE7}"/>
              </a:ext>
            </a:extLst>
          </p:cNvPr>
          <p:cNvSpPr/>
          <p:nvPr/>
        </p:nvSpPr>
        <p:spPr>
          <a:xfrm>
            <a:off x="2981936" y="2175985"/>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3" name="238 Paralelogramo">
            <a:extLst>
              <a:ext uri="{FF2B5EF4-FFF2-40B4-BE49-F238E27FC236}">
                <a16:creationId xmlns:a16="http://schemas.microsoft.com/office/drawing/2014/main" id="{439177F8-6BC3-4F76-8C4C-5F7BB184862C}"/>
              </a:ext>
            </a:extLst>
          </p:cNvPr>
          <p:cNvSpPr/>
          <p:nvPr/>
        </p:nvSpPr>
        <p:spPr>
          <a:xfrm>
            <a:off x="3468978" y="2396503"/>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sp>
        <p:nvSpPr>
          <p:cNvPr id="84" name="269 Paralelogramo">
            <a:extLst>
              <a:ext uri="{FF2B5EF4-FFF2-40B4-BE49-F238E27FC236}">
                <a16:creationId xmlns:a16="http://schemas.microsoft.com/office/drawing/2014/main" id="{AF4B02E1-50AC-4EC2-BF91-B914BD673890}"/>
              </a:ext>
            </a:extLst>
          </p:cNvPr>
          <p:cNvSpPr/>
          <p:nvPr/>
        </p:nvSpPr>
        <p:spPr>
          <a:xfrm>
            <a:off x="3378117" y="1756970"/>
            <a:ext cx="803802" cy="263742"/>
          </a:xfrm>
          <a:prstGeom prst="parallelogram">
            <a:avLst>
              <a:gd name="adj" fmla="val 102858"/>
            </a:avLst>
          </a:prstGeom>
          <a:solidFill>
            <a:schemeClr val="bg2"/>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sz="1350"/>
          </a:p>
        </p:txBody>
      </p:sp>
      <p:sp>
        <p:nvSpPr>
          <p:cNvPr id="85" name="270 Paralelogramo">
            <a:extLst>
              <a:ext uri="{FF2B5EF4-FFF2-40B4-BE49-F238E27FC236}">
                <a16:creationId xmlns:a16="http://schemas.microsoft.com/office/drawing/2014/main" id="{3B7685D9-9032-4C54-8E9A-34EC648E0AD3}"/>
              </a:ext>
            </a:extLst>
          </p:cNvPr>
          <p:cNvSpPr/>
          <p:nvPr/>
        </p:nvSpPr>
        <p:spPr>
          <a:xfrm>
            <a:off x="3865159" y="1977488"/>
            <a:ext cx="270029" cy="113303"/>
          </a:xfrm>
          <a:prstGeom prst="parallelogram">
            <a:avLst>
              <a:gd name="adj" fmla="val 107622"/>
            </a:avLst>
          </a:prstGeom>
          <a:solidFill>
            <a:srgbClr val="E84A27"/>
          </a:solidFill>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nvGrpSpPr>
          <p:cNvPr id="86" name="Group 85">
            <a:extLst>
              <a:ext uri="{FF2B5EF4-FFF2-40B4-BE49-F238E27FC236}">
                <a16:creationId xmlns:a16="http://schemas.microsoft.com/office/drawing/2014/main" id="{E0F2CA99-CEB1-482B-9697-53130A39FB76}"/>
              </a:ext>
            </a:extLst>
          </p:cNvPr>
          <p:cNvGrpSpPr/>
          <p:nvPr/>
        </p:nvGrpSpPr>
        <p:grpSpPr>
          <a:xfrm>
            <a:off x="2617351" y="1819746"/>
            <a:ext cx="3688382" cy="1458752"/>
            <a:chOff x="3844232" y="2702941"/>
            <a:chExt cx="4917843" cy="1945002"/>
          </a:xfrm>
        </p:grpSpPr>
        <p:grpSp>
          <p:nvGrpSpPr>
            <p:cNvPr id="87" name="58 Grupo">
              <a:extLst>
                <a:ext uri="{FF2B5EF4-FFF2-40B4-BE49-F238E27FC236}">
                  <a16:creationId xmlns:a16="http://schemas.microsoft.com/office/drawing/2014/main" id="{106A5F4A-BCAF-471C-AE08-78514584D8EC}"/>
                </a:ext>
              </a:extLst>
            </p:cNvPr>
            <p:cNvGrpSpPr/>
            <p:nvPr/>
          </p:nvGrpSpPr>
          <p:grpSpPr>
            <a:xfrm>
              <a:off x="8042161" y="3275281"/>
              <a:ext cx="187152" cy="234025"/>
              <a:chOff x="4843539" y="1905844"/>
              <a:chExt cx="187152" cy="324036"/>
            </a:xfrm>
          </p:grpSpPr>
          <p:cxnSp>
            <p:nvCxnSpPr>
              <p:cNvPr id="133" name="59 Conector recto">
                <a:extLst>
                  <a:ext uri="{FF2B5EF4-FFF2-40B4-BE49-F238E27FC236}">
                    <a16:creationId xmlns:a16="http://schemas.microsoft.com/office/drawing/2014/main" id="{C256089A-6053-4EC1-A413-416FDDC72368}"/>
                  </a:ext>
                </a:extLst>
              </p:cNvPr>
              <p:cNvCxnSpPr>
                <a:endCxn id="13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4" name="60 Triángulo isósceles">
                <a:extLst>
                  <a:ext uri="{FF2B5EF4-FFF2-40B4-BE49-F238E27FC236}">
                    <a16:creationId xmlns:a16="http://schemas.microsoft.com/office/drawing/2014/main" id="{A6C8B29A-8B24-409F-AD0C-D2B70E504BE9}"/>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8" name="66 Grupo">
              <a:extLst>
                <a:ext uri="{FF2B5EF4-FFF2-40B4-BE49-F238E27FC236}">
                  <a16:creationId xmlns:a16="http://schemas.microsoft.com/office/drawing/2014/main" id="{77F083B3-3625-47AE-B9DF-16B0725219EC}"/>
                </a:ext>
              </a:extLst>
            </p:cNvPr>
            <p:cNvGrpSpPr/>
            <p:nvPr/>
          </p:nvGrpSpPr>
          <p:grpSpPr>
            <a:xfrm>
              <a:off x="6997938" y="3279651"/>
              <a:ext cx="187152" cy="234025"/>
              <a:chOff x="4843539" y="1905844"/>
              <a:chExt cx="187152" cy="324036"/>
            </a:xfrm>
          </p:grpSpPr>
          <p:cxnSp>
            <p:nvCxnSpPr>
              <p:cNvPr id="131" name="67 Conector recto">
                <a:extLst>
                  <a:ext uri="{FF2B5EF4-FFF2-40B4-BE49-F238E27FC236}">
                    <a16:creationId xmlns:a16="http://schemas.microsoft.com/office/drawing/2014/main" id="{C0BFE25A-79CE-4BC0-8D2F-9DD9EAD39FCB}"/>
                  </a:ext>
                </a:extLst>
              </p:cNvPr>
              <p:cNvCxnSpPr>
                <a:endCxn id="13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2" name="68 Triángulo isósceles">
                <a:extLst>
                  <a:ext uri="{FF2B5EF4-FFF2-40B4-BE49-F238E27FC236}">
                    <a16:creationId xmlns:a16="http://schemas.microsoft.com/office/drawing/2014/main" id="{FF143EE6-F718-4510-8389-2A5858661D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89" name="82 Grupo">
              <a:extLst>
                <a:ext uri="{FF2B5EF4-FFF2-40B4-BE49-F238E27FC236}">
                  <a16:creationId xmlns:a16="http://schemas.microsoft.com/office/drawing/2014/main" id="{C704BDD8-2292-466F-8040-188587206A49}"/>
                </a:ext>
              </a:extLst>
            </p:cNvPr>
            <p:cNvGrpSpPr/>
            <p:nvPr/>
          </p:nvGrpSpPr>
          <p:grpSpPr>
            <a:xfrm>
              <a:off x="7503187" y="3831878"/>
              <a:ext cx="187152" cy="234025"/>
              <a:chOff x="4843539" y="1905844"/>
              <a:chExt cx="187152" cy="324036"/>
            </a:xfrm>
          </p:grpSpPr>
          <p:cxnSp>
            <p:nvCxnSpPr>
              <p:cNvPr id="129" name="83 Conector recto">
                <a:extLst>
                  <a:ext uri="{FF2B5EF4-FFF2-40B4-BE49-F238E27FC236}">
                    <a16:creationId xmlns:a16="http://schemas.microsoft.com/office/drawing/2014/main" id="{43CB8282-E8C8-4723-8BB3-97A87475EB8B}"/>
                  </a:ext>
                </a:extLst>
              </p:cNvPr>
              <p:cNvCxnSpPr>
                <a:endCxn id="13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30" name="84 Triángulo isósceles">
                <a:extLst>
                  <a:ext uri="{FF2B5EF4-FFF2-40B4-BE49-F238E27FC236}">
                    <a16:creationId xmlns:a16="http://schemas.microsoft.com/office/drawing/2014/main" id="{1078C68F-995C-4E23-9BCD-F96B878F3FAE}"/>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0" name="90 Grupo">
              <a:extLst>
                <a:ext uri="{FF2B5EF4-FFF2-40B4-BE49-F238E27FC236}">
                  <a16:creationId xmlns:a16="http://schemas.microsoft.com/office/drawing/2014/main" id="{D4173A47-26C7-4F5B-B36F-C8D3E2764976}"/>
                </a:ext>
              </a:extLst>
            </p:cNvPr>
            <p:cNvGrpSpPr/>
            <p:nvPr/>
          </p:nvGrpSpPr>
          <p:grpSpPr>
            <a:xfrm>
              <a:off x="6950512" y="4405949"/>
              <a:ext cx="187152" cy="234025"/>
              <a:chOff x="4843539" y="1905844"/>
              <a:chExt cx="187152" cy="324036"/>
            </a:xfrm>
          </p:grpSpPr>
          <p:cxnSp>
            <p:nvCxnSpPr>
              <p:cNvPr id="127" name="91 Conector recto">
                <a:extLst>
                  <a:ext uri="{FF2B5EF4-FFF2-40B4-BE49-F238E27FC236}">
                    <a16:creationId xmlns:a16="http://schemas.microsoft.com/office/drawing/2014/main" id="{3057D2FB-C4C8-4AFC-A219-F3C506847D14}"/>
                  </a:ext>
                </a:extLst>
              </p:cNvPr>
              <p:cNvCxnSpPr>
                <a:endCxn id="12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8" name="92 Triángulo isósceles">
                <a:extLst>
                  <a:ext uri="{FF2B5EF4-FFF2-40B4-BE49-F238E27FC236}">
                    <a16:creationId xmlns:a16="http://schemas.microsoft.com/office/drawing/2014/main" id="{5EADFF21-68E6-4127-80B3-704114C8C86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1" name="106 Grupo">
              <a:extLst>
                <a:ext uri="{FF2B5EF4-FFF2-40B4-BE49-F238E27FC236}">
                  <a16:creationId xmlns:a16="http://schemas.microsoft.com/office/drawing/2014/main" id="{BC3B5CE2-B352-488A-AE95-167A0C0C0FC9}"/>
                </a:ext>
              </a:extLst>
            </p:cNvPr>
            <p:cNvGrpSpPr/>
            <p:nvPr/>
          </p:nvGrpSpPr>
          <p:grpSpPr>
            <a:xfrm>
              <a:off x="4882268" y="4400254"/>
              <a:ext cx="187152" cy="234025"/>
              <a:chOff x="4843539" y="1905844"/>
              <a:chExt cx="187152" cy="324036"/>
            </a:xfrm>
          </p:grpSpPr>
          <p:cxnSp>
            <p:nvCxnSpPr>
              <p:cNvPr id="125" name="107 Conector recto">
                <a:extLst>
                  <a:ext uri="{FF2B5EF4-FFF2-40B4-BE49-F238E27FC236}">
                    <a16:creationId xmlns:a16="http://schemas.microsoft.com/office/drawing/2014/main" id="{12357EE0-20B9-4F88-A5A1-DFC8CA19DE41}"/>
                  </a:ext>
                </a:extLst>
              </p:cNvPr>
              <p:cNvCxnSpPr>
                <a:endCxn id="12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6" name="108 Triángulo isósceles">
                <a:extLst>
                  <a:ext uri="{FF2B5EF4-FFF2-40B4-BE49-F238E27FC236}">
                    <a16:creationId xmlns:a16="http://schemas.microsoft.com/office/drawing/2014/main" id="{85BD676A-D510-48F1-96A3-DF9F6A9EF32D}"/>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2" name="114 Grupo">
              <a:extLst>
                <a:ext uri="{FF2B5EF4-FFF2-40B4-BE49-F238E27FC236}">
                  <a16:creationId xmlns:a16="http://schemas.microsoft.com/office/drawing/2014/main" id="{EEB0FF64-3C19-44E2-BE2A-B78C97465C8D}"/>
                </a:ext>
              </a:extLst>
            </p:cNvPr>
            <p:cNvGrpSpPr/>
            <p:nvPr/>
          </p:nvGrpSpPr>
          <p:grpSpPr>
            <a:xfrm>
              <a:off x="6453601" y="3815838"/>
              <a:ext cx="187152" cy="234025"/>
              <a:chOff x="4843539" y="1905844"/>
              <a:chExt cx="187152" cy="324036"/>
            </a:xfrm>
          </p:grpSpPr>
          <p:cxnSp>
            <p:nvCxnSpPr>
              <p:cNvPr id="123" name="115 Conector recto">
                <a:extLst>
                  <a:ext uri="{FF2B5EF4-FFF2-40B4-BE49-F238E27FC236}">
                    <a16:creationId xmlns:a16="http://schemas.microsoft.com/office/drawing/2014/main" id="{08245E23-44C4-4983-B6E4-61FCD6A2F262}"/>
                  </a:ext>
                </a:extLst>
              </p:cNvPr>
              <p:cNvCxnSpPr>
                <a:endCxn id="12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4" name="116 Triángulo isósceles">
                <a:extLst>
                  <a:ext uri="{FF2B5EF4-FFF2-40B4-BE49-F238E27FC236}">
                    <a16:creationId xmlns:a16="http://schemas.microsoft.com/office/drawing/2014/main" id="{F07F41BE-3C42-400F-A6BA-0E906B6769B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3" name="122 Grupo">
              <a:extLst>
                <a:ext uri="{FF2B5EF4-FFF2-40B4-BE49-F238E27FC236}">
                  <a16:creationId xmlns:a16="http://schemas.microsoft.com/office/drawing/2014/main" id="{86E510E7-10F8-4C65-B0D8-F72C3E354E4E}"/>
                </a:ext>
              </a:extLst>
            </p:cNvPr>
            <p:cNvGrpSpPr/>
            <p:nvPr/>
          </p:nvGrpSpPr>
          <p:grpSpPr>
            <a:xfrm>
              <a:off x="5411288" y="3842302"/>
              <a:ext cx="187152" cy="234025"/>
              <a:chOff x="4843539" y="1905844"/>
              <a:chExt cx="187152" cy="324036"/>
            </a:xfrm>
          </p:grpSpPr>
          <p:cxnSp>
            <p:nvCxnSpPr>
              <p:cNvPr id="121" name="123 Conector recto">
                <a:extLst>
                  <a:ext uri="{FF2B5EF4-FFF2-40B4-BE49-F238E27FC236}">
                    <a16:creationId xmlns:a16="http://schemas.microsoft.com/office/drawing/2014/main" id="{6E7FB116-665A-43D2-83C6-525CB2527312}"/>
                  </a:ext>
                </a:extLst>
              </p:cNvPr>
              <p:cNvCxnSpPr>
                <a:endCxn id="12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2" name="124 Triángulo isósceles">
                <a:extLst>
                  <a:ext uri="{FF2B5EF4-FFF2-40B4-BE49-F238E27FC236}">
                    <a16:creationId xmlns:a16="http://schemas.microsoft.com/office/drawing/2014/main" id="{C543AF17-7F69-41F4-8551-421174C24F78}"/>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4" name="184 Grupo">
              <a:extLst>
                <a:ext uri="{FF2B5EF4-FFF2-40B4-BE49-F238E27FC236}">
                  <a16:creationId xmlns:a16="http://schemas.microsoft.com/office/drawing/2014/main" id="{4C061DC4-CC85-4106-A013-A3A69D69E22C}"/>
                </a:ext>
              </a:extLst>
            </p:cNvPr>
            <p:cNvGrpSpPr/>
            <p:nvPr/>
          </p:nvGrpSpPr>
          <p:grpSpPr>
            <a:xfrm>
              <a:off x="8574923" y="2718981"/>
              <a:ext cx="187152" cy="234025"/>
              <a:chOff x="4843539" y="1905844"/>
              <a:chExt cx="187152" cy="324036"/>
            </a:xfrm>
          </p:grpSpPr>
          <p:cxnSp>
            <p:nvCxnSpPr>
              <p:cNvPr id="119" name="185 Conector recto">
                <a:extLst>
                  <a:ext uri="{FF2B5EF4-FFF2-40B4-BE49-F238E27FC236}">
                    <a16:creationId xmlns:a16="http://schemas.microsoft.com/office/drawing/2014/main" id="{7399A0EF-CF1A-4ABD-A7D7-F1E92C1EA8CD}"/>
                  </a:ext>
                </a:extLst>
              </p:cNvPr>
              <p:cNvCxnSpPr>
                <a:endCxn id="12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20" name="186 Triángulo isósceles">
                <a:extLst>
                  <a:ext uri="{FF2B5EF4-FFF2-40B4-BE49-F238E27FC236}">
                    <a16:creationId xmlns:a16="http://schemas.microsoft.com/office/drawing/2014/main" id="{CA022437-5936-4C5A-841D-F649D6F2C4D1}"/>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5" name="200 Grupo">
              <a:extLst>
                <a:ext uri="{FF2B5EF4-FFF2-40B4-BE49-F238E27FC236}">
                  <a16:creationId xmlns:a16="http://schemas.microsoft.com/office/drawing/2014/main" id="{628B072A-FEB4-40BF-AB3A-6B2FAFF0575B}"/>
                </a:ext>
              </a:extLst>
            </p:cNvPr>
            <p:cNvGrpSpPr/>
            <p:nvPr/>
          </p:nvGrpSpPr>
          <p:grpSpPr>
            <a:xfrm>
              <a:off x="7525337" y="2702941"/>
              <a:ext cx="187152" cy="234025"/>
              <a:chOff x="4843539" y="1905844"/>
              <a:chExt cx="187152" cy="324036"/>
            </a:xfrm>
          </p:grpSpPr>
          <p:cxnSp>
            <p:nvCxnSpPr>
              <p:cNvPr id="117" name="201 Conector recto">
                <a:extLst>
                  <a:ext uri="{FF2B5EF4-FFF2-40B4-BE49-F238E27FC236}">
                    <a16:creationId xmlns:a16="http://schemas.microsoft.com/office/drawing/2014/main" id="{7CC962E6-BCE1-4BA9-B77B-044FCA65545A}"/>
                  </a:ext>
                </a:extLst>
              </p:cNvPr>
              <p:cNvCxnSpPr>
                <a:endCxn id="11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8" name="202 Triángulo isósceles">
                <a:extLst>
                  <a:ext uri="{FF2B5EF4-FFF2-40B4-BE49-F238E27FC236}">
                    <a16:creationId xmlns:a16="http://schemas.microsoft.com/office/drawing/2014/main" id="{DC45597A-218D-4E4F-9FEA-A9DE1FFAC757}"/>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6" name="203 Grupo">
              <a:extLst>
                <a:ext uri="{FF2B5EF4-FFF2-40B4-BE49-F238E27FC236}">
                  <a16:creationId xmlns:a16="http://schemas.microsoft.com/office/drawing/2014/main" id="{028EC382-1AAC-464F-BA50-C716DD6450A4}"/>
                </a:ext>
              </a:extLst>
            </p:cNvPr>
            <p:cNvGrpSpPr/>
            <p:nvPr/>
          </p:nvGrpSpPr>
          <p:grpSpPr>
            <a:xfrm>
              <a:off x="6483024" y="2729405"/>
              <a:ext cx="187152" cy="234025"/>
              <a:chOff x="4843539" y="1905844"/>
              <a:chExt cx="187152" cy="324036"/>
            </a:xfrm>
          </p:grpSpPr>
          <p:cxnSp>
            <p:nvCxnSpPr>
              <p:cNvPr id="115" name="204 Conector recto">
                <a:extLst>
                  <a:ext uri="{FF2B5EF4-FFF2-40B4-BE49-F238E27FC236}">
                    <a16:creationId xmlns:a16="http://schemas.microsoft.com/office/drawing/2014/main" id="{8336B365-93B8-40F7-B8D4-E5D54D746856}"/>
                  </a:ext>
                </a:extLst>
              </p:cNvPr>
              <p:cNvCxnSpPr>
                <a:endCxn id="11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6" name="205 Triángulo isósceles">
                <a:extLst>
                  <a:ext uri="{FF2B5EF4-FFF2-40B4-BE49-F238E27FC236}">
                    <a16:creationId xmlns:a16="http://schemas.microsoft.com/office/drawing/2014/main" id="{C0B476FA-2077-41E9-B461-6635ECC25EA5}"/>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7" name="240 Grupo">
              <a:extLst>
                <a:ext uri="{FF2B5EF4-FFF2-40B4-BE49-F238E27FC236}">
                  <a16:creationId xmlns:a16="http://schemas.microsoft.com/office/drawing/2014/main" id="{C5B4B444-7D72-4551-A763-A2C7440F7B47}"/>
                </a:ext>
              </a:extLst>
            </p:cNvPr>
            <p:cNvGrpSpPr/>
            <p:nvPr/>
          </p:nvGrpSpPr>
          <p:grpSpPr>
            <a:xfrm>
              <a:off x="5959902" y="3287620"/>
              <a:ext cx="187152" cy="234025"/>
              <a:chOff x="4843539" y="1905844"/>
              <a:chExt cx="187152" cy="324036"/>
            </a:xfrm>
          </p:grpSpPr>
          <p:cxnSp>
            <p:nvCxnSpPr>
              <p:cNvPr id="113" name="241 Conector recto">
                <a:extLst>
                  <a:ext uri="{FF2B5EF4-FFF2-40B4-BE49-F238E27FC236}">
                    <a16:creationId xmlns:a16="http://schemas.microsoft.com/office/drawing/2014/main" id="{479F7AF6-B0A2-4320-AFD3-D96C1E4605D0}"/>
                  </a:ext>
                </a:extLst>
              </p:cNvPr>
              <p:cNvCxnSpPr>
                <a:endCxn id="11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4" name="242 Triángulo isósceles">
                <a:extLst>
                  <a:ext uri="{FF2B5EF4-FFF2-40B4-BE49-F238E27FC236}">
                    <a16:creationId xmlns:a16="http://schemas.microsoft.com/office/drawing/2014/main" id="{8D48DB9E-2539-4556-87A0-66BBFE3495E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8" name="243 Grupo">
              <a:extLst>
                <a:ext uri="{FF2B5EF4-FFF2-40B4-BE49-F238E27FC236}">
                  <a16:creationId xmlns:a16="http://schemas.microsoft.com/office/drawing/2014/main" id="{F4B9C16E-BA84-452E-8484-7C5098EC73A1}"/>
                </a:ext>
              </a:extLst>
            </p:cNvPr>
            <p:cNvGrpSpPr/>
            <p:nvPr/>
          </p:nvGrpSpPr>
          <p:grpSpPr>
            <a:xfrm>
              <a:off x="4927521" y="3286236"/>
              <a:ext cx="187152" cy="234025"/>
              <a:chOff x="4843539" y="1905844"/>
              <a:chExt cx="187152" cy="324036"/>
            </a:xfrm>
          </p:grpSpPr>
          <p:cxnSp>
            <p:nvCxnSpPr>
              <p:cNvPr id="111" name="244 Conector recto">
                <a:extLst>
                  <a:ext uri="{FF2B5EF4-FFF2-40B4-BE49-F238E27FC236}">
                    <a16:creationId xmlns:a16="http://schemas.microsoft.com/office/drawing/2014/main" id="{96CAFF9C-6A6B-4FA6-AAEE-415CB1922585}"/>
                  </a:ext>
                </a:extLst>
              </p:cNvPr>
              <p:cNvCxnSpPr>
                <a:endCxn id="112"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2" name="245 Triángulo isósceles">
                <a:extLst>
                  <a:ext uri="{FF2B5EF4-FFF2-40B4-BE49-F238E27FC236}">
                    <a16:creationId xmlns:a16="http://schemas.microsoft.com/office/drawing/2014/main" id="{AAB046BB-91B0-47CE-95F5-BE6A9DF6FFE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99" name="250 Grupo">
              <a:extLst>
                <a:ext uri="{FF2B5EF4-FFF2-40B4-BE49-F238E27FC236}">
                  <a16:creationId xmlns:a16="http://schemas.microsoft.com/office/drawing/2014/main" id="{C798FB8B-7E11-49E7-BF03-6AAADF89C618}"/>
                </a:ext>
              </a:extLst>
            </p:cNvPr>
            <p:cNvGrpSpPr/>
            <p:nvPr/>
          </p:nvGrpSpPr>
          <p:grpSpPr>
            <a:xfrm>
              <a:off x="5912476" y="4413918"/>
              <a:ext cx="187152" cy="234025"/>
              <a:chOff x="4843539" y="1905844"/>
              <a:chExt cx="187152" cy="324036"/>
            </a:xfrm>
          </p:grpSpPr>
          <p:cxnSp>
            <p:nvCxnSpPr>
              <p:cNvPr id="109" name="251 Conector recto">
                <a:extLst>
                  <a:ext uri="{FF2B5EF4-FFF2-40B4-BE49-F238E27FC236}">
                    <a16:creationId xmlns:a16="http://schemas.microsoft.com/office/drawing/2014/main" id="{1944EE3E-A41C-4769-9A60-89149AAC192C}"/>
                  </a:ext>
                </a:extLst>
              </p:cNvPr>
              <p:cNvCxnSpPr>
                <a:endCxn id="110"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10" name="252 Triángulo isósceles">
                <a:extLst>
                  <a:ext uri="{FF2B5EF4-FFF2-40B4-BE49-F238E27FC236}">
                    <a16:creationId xmlns:a16="http://schemas.microsoft.com/office/drawing/2014/main" id="{E7079405-D41F-4BE2-A771-4C073BC45C13}"/>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0" name="256 Grupo">
              <a:extLst>
                <a:ext uri="{FF2B5EF4-FFF2-40B4-BE49-F238E27FC236}">
                  <a16:creationId xmlns:a16="http://schemas.microsoft.com/office/drawing/2014/main" id="{095A9536-48E2-4E50-9725-7BD5C07E697B}"/>
                </a:ext>
              </a:extLst>
            </p:cNvPr>
            <p:cNvGrpSpPr/>
            <p:nvPr/>
          </p:nvGrpSpPr>
          <p:grpSpPr>
            <a:xfrm>
              <a:off x="3844232" y="4408223"/>
              <a:ext cx="187152" cy="234025"/>
              <a:chOff x="4843539" y="1905844"/>
              <a:chExt cx="187152" cy="324036"/>
            </a:xfrm>
          </p:grpSpPr>
          <p:cxnSp>
            <p:nvCxnSpPr>
              <p:cNvPr id="107" name="257 Conector recto">
                <a:extLst>
                  <a:ext uri="{FF2B5EF4-FFF2-40B4-BE49-F238E27FC236}">
                    <a16:creationId xmlns:a16="http://schemas.microsoft.com/office/drawing/2014/main" id="{443638D6-DBB7-406C-8BB2-C9AB4DB2F388}"/>
                  </a:ext>
                </a:extLst>
              </p:cNvPr>
              <p:cNvCxnSpPr>
                <a:endCxn id="108"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8" name="258 Triángulo isósceles">
                <a:extLst>
                  <a:ext uri="{FF2B5EF4-FFF2-40B4-BE49-F238E27FC236}">
                    <a16:creationId xmlns:a16="http://schemas.microsoft.com/office/drawing/2014/main" id="{14560983-ECB1-4587-889E-20734AE00B2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1" name="265 Grupo">
              <a:extLst>
                <a:ext uri="{FF2B5EF4-FFF2-40B4-BE49-F238E27FC236}">
                  <a16:creationId xmlns:a16="http://schemas.microsoft.com/office/drawing/2014/main" id="{031E40E4-026C-471E-A28F-07E6C8A7816B}"/>
                </a:ext>
              </a:extLst>
            </p:cNvPr>
            <p:cNvGrpSpPr/>
            <p:nvPr/>
          </p:nvGrpSpPr>
          <p:grpSpPr>
            <a:xfrm>
              <a:off x="4373252" y="3850271"/>
              <a:ext cx="187152" cy="234025"/>
              <a:chOff x="4843539" y="1905844"/>
              <a:chExt cx="187152" cy="324036"/>
            </a:xfrm>
          </p:grpSpPr>
          <p:cxnSp>
            <p:nvCxnSpPr>
              <p:cNvPr id="105" name="266 Conector recto">
                <a:extLst>
                  <a:ext uri="{FF2B5EF4-FFF2-40B4-BE49-F238E27FC236}">
                    <a16:creationId xmlns:a16="http://schemas.microsoft.com/office/drawing/2014/main" id="{C51B2BB3-FD18-4417-B540-D9EE1D708B90}"/>
                  </a:ext>
                </a:extLst>
              </p:cNvPr>
              <p:cNvCxnSpPr>
                <a:endCxn id="106"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6" name="267 Triángulo isósceles">
                <a:extLst>
                  <a:ext uri="{FF2B5EF4-FFF2-40B4-BE49-F238E27FC236}">
                    <a16:creationId xmlns:a16="http://schemas.microsoft.com/office/drawing/2014/main" id="{EEE4984C-C86B-4D19-A3B8-D51ED105B9FC}"/>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nvGrpSpPr>
            <p:cNvPr id="102" name="277 Grupo">
              <a:extLst>
                <a:ext uri="{FF2B5EF4-FFF2-40B4-BE49-F238E27FC236}">
                  <a16:creationId xmlns:a16="http://schemas.microsoft.com/office/drawing/2014/main" id="{2DD0A8A7-00E3-4DA7-8319-57FBDAF0F51A}"/>
                </a:ext>
              </a:extLst>
            </p:cNvPr>
            <p:cNvGrpSpPr/>
            <p:nvPr/>
          </p:nvGrpSpPr>
          <p:grpSpPr>
            <a:xfrm>
              <a:off x="5444988" y="2737374"/>
              <a:ext cx="187152" cy="234025"/>
              <a:chOff x="4843539" y="1905844"/>
              <a:chExt cx="187152" cy="324036"/>
            </a:xfrm>
          </p:grpSpPr>
          <p:cxnSp>
            <p:nvCxnSpPr>
              <p:cNvPr id="103" name="278 Conector recto">
                <a:extLst>
                  <a:ext uri="{FF2B5EF4-FFF2-40B4-BE49-F238E27FC236}">
                    <a16:creationId xmlns:a16="http://schemas.microsoft.com/office/drawing/2014/main" id="{C2EB657D-D6AB-4A91-BB10-49ED38F3F77D}"/>
                  </a:ext>
                </a:extLst>
              </p:cNvPr>
              <p:cNvCxnSpPr>
                <a:endCxn id="104" idx="0"/>
              </p:cNvCxnSpPr>
              <p:nvPr/>
            </p:nvCxnSpPr>
            <p:spPr>
              <a:xfrm flipV="1">
                <a:off x="4937115" y="2049860"/>
                <a:ext cx="0" cy="180020"/>
              </a:xfrm>
              <a:prstGeom prst="line">
                <a:avLst/>
              </a:prstGeom>
              <a:ln w="19050"/>
            </p:spPr>
            <p:style>
              <a:lnRef idx="2">
                <a:schemeClr val="dk1"/>
              </a:lnRef>
              <a:fillRef idx="1">
                <a:schemeClr val="lt1"/>
              </a:fillRef>
              <a:effectRef idx="0">
                <a:schemeClr val="dk1"/>
              </a:effectRef>
              <a:fontRef idx="minor">
                <a:schemeClr val="dk1"/>
              </a:fontRef>
            </p:style>
          </p:cxnSp>
          <p:sp>
            <p:nvSpPr>
              <p:cNvPr id="104" name="279 Triángulo isósceles">
                <a:extLst>
                  <a:ext uri="{FF2B5EF4-FFF2-40B4-BE49-F238E27FC236}">
                    <a16:creationId xmlns:a16="http://schemas.microsoft.com/office/drawing/2014/main" id="{C20D2F4D-55B0-46DA-A2EF-2D3FECF5CE4B}"/>
                  </a:ext>
                </a:extLst>
              </p:cNvPr>
              <p:cNvSpPr/>
              <p:nvPr/>
            </p:nvSpPr>
            <p:spPr>
              <a:xfrm rot="10800000">
                <a:off x="4843539" y="1905844"/>
                <a:ext cx="187152" cy="144016"/>
              </a:xfrm>
              <a:prstGeom prst="triangle">
                <a:avLst/>
              </a:prstGeom>
              <a:ln w="19050"/>
            </p:spPr>
            <p:style>
              <a:lnRef idx="2">
                <a:schemeClr val="dk1"/>
              </a:lnRef>
              <a:fillRef idx="1">
                <a:schemeClr val="lt1"/>
              </a:fillRef>
              <a:effectRef idx="0">
                <a:schemeClr val="dk1"/>
              </a:effectRef>
              <a:fontRef idx="minor">
                <a:schemeClr val="dk1"/>
              </a:fontRef>
            </p:style>
            <p:txBody>
              <a:bodyPr rtlCol="0" anchor="ctr"/>
              <a:lstStyle>
                <a:defPPr>
                  <a:defRPr lang="es-E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s-ES" sz="1350"/>
              </a:p>
            </p:txBody>
          </p:sp>
        </p:grpSp>
      </p:grpSp>
      <p:grpSp>
        <p:nvGrpSpPr>
          <p:cNvPr id="135" name="Group 134">
            <a:extLst>
              <a:ext uri="{FF2B5EF4-FFF2-40B4-BE49-F238E27FC236}">
                <a16:creationId xmlns:a16="http://schemas.microsoft.com/office/drawing/2014/main" id="{109D748B-B888-46AD-A12F-0B342B4EEE18}"/>
              </a:ext>
            </a:extLst>
          </p:cNvPr>
          <p:cNvGrpSpPr/>
          <p:nvPr/>
        </p:nvGrpSpPr>
        <p:grpSpPr>
          <a:xfrm>
            <a:off x="4900465" y="3083923"/>
            <a:ext cx="2223484" cy="1320157"/>
            <a:chOff x="3926877" y="2366783"/>
            <a:chExt cx="2223484" cy="1320157"/>
          </a:xfrm>
        </p:grpSpPr>
        <p:sp>
          <p:nvSpPr>
            <p:cNvPr id="136" name="Oval 135">
              <a:extLst>
                <a:ext uri="{FF2B5EF4-FFF2-40B4-BE49-F238E27FC236}">
                  <a16:creationId xmlns:a16="http://schemas.microsoft.com/office/drawing/2014/main" id="{17B795C9-CCEC-41B3-B146-A6D39E71F3EB}"/>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37" name="Straight Arrow Connector 136">
              <a:extLst>
                <a:ext uri="{FF2B5EF4-FFF2-40B4-BE49-F238E27FC236}">
                  <a16:creationId xmlns:a16="http://schemas.microsoft.com/office/drawing/2014/main" id="{A782FEF8-7D6D-46B4-88B8-74F8DBE2816F}"/>
                </a:ext>
              </a:extLst>
            </p:cNvPr>
            <p:cNvCxnSpPr>
              <a:cxnSpLocks/>
              <a:stCxn id="136" idx="0"/>
            </p:cNvCxnSpPr>
            <p:nvPr/>
          </p:nvCxnSpPr>
          <p:spPr>
            <a:xfrm>
              <a:off x="4159344" y="2366783"/>
              <a:ext cx="1991017" cy="215822"/>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D28EF367-5548-40F8-B82E-2A4E759910E5}"/>
                </a:ext>
              </a:extLst>
            </p:cNvPr>
            <p:cNvCxnSpPr>
              <a:cxnSpLocks/>
              <a:stCxn id="136" idx="3"/>
            </p:cNvCxnSpPr>
            <p:nvPr/>
          </p:nvCxnSpPr>
          <p:spPr>
            <a:xfrm>
              <a:off x="3994965" y="2726383"/>
              <a:ext cx="2155396" cy="960557"/>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39" name="Group 138">
            <a:extLst>
              <a:ext uri="{FF2B5EF4-FFF2-40B4-BE49-F238E27FC236}">
                <a16:creationId xmlns:a16="http://schemas.microsoft.com/office/drawing/2014/main" id="{D6A66169-892D-441B-BAEE-9BD0434C7EDF}"/>
              </a:ext>
            </a:extLst>
          </p:cNvPr>
          <p:cNvGrpSpPr/>
          <p:nvPr/>
        </p:nvGrpSpPr>
        <p:grpSpPr>
          <a:xfrm rot="18282172">
            <a:off x="6240362" y="1442903"/>
            <a:ext cx="1027144" cy="1439714"/>
            <a:chOff x="3758216" y="2284243"/>
            <a:chExt cx="1027144" cy="1439714"/>
          </a:xfrm>
        </p:grpSpPr>
        <p:sp>
          <p:nvSpPr>
            <p:cNvPr id="140" name="Oval 139">
              <a:extLst>
                <a:ext uri="{FF2B5EF4-FFF2-40B4-BE49-F238E27FC236}">
                  <a16:creationId xmlns:a16="http://schemas.microsoft.com/office/drawing/2014/main" id="{C823F7D6-E307-46C5-821A-F0ABD8F8DF78}"/>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1" name="Straight Arrow Connector 140">
              <a:extLst>
                <a:ext uri="{FF2B5EF4-FFF2-40B4-BE49-F238E27FC236}">
                  <a16:creationId xmlns:a16="http://schemas.microsoft.com/office/drawing/2014/main" id="{66107557-80EE-402C-99D0-F956FD6517D4}"/>
                </a:ext>
              </a:extLst>
            </p:cNvPr>
            <p:cNvCxnSpPr>
              <a:cxnSpLocks/>
              <a:stCxn id="140" idx="7"/>
            </p:cNvCxnSpPr>
            <p:nvPr/>
          </p:nvCxnSpPr>
          <p:spPr>
            <a:xfrm rot="3317828" flipV="1">
              <a:off x="4178391" y="2705901"/>
              <a:ext cx="1028628" cy="185311"/>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9E4EEFD7-0529-4EB0-9D74-E60D0B808040}"/>
                </a:ext>
              </a:extLst>
            </p:cNvPr>
            <p:cNvCxnSpPr>
              <a:cxnSpLocks/>
              <a:stCxn id="140" idx="2"/>
            </p:cNvCxnSpPr>
            <p:nvPr/>
          </p:nvCxnSpPr>
          <p:spPr>
            <a:xfrm rot="3317828">
              <a:off x="3474750" y="2913597"/>
              <a:ext cx="1093826" cy="526894"/>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43" name="Rectangle: Rounded Corners 142">
            <a:extLst>
              <a:ext uri="{FF2B5EF4-FFF2-40B4-BE49-F238E27FC236}">
                <a16:creationId xmlns:a16="http://schemas.microsoft.com/office/drawing/2014/main" id="{706B2ADA-7D04-4AF7-A5A7-F117B4A044CF}"/>
              </a:ext>
            </a:extLst>
          </p:cNvPr>
          <p:cNvSpPr/>
          <p:nvPr/>
        </p:nvSpPr>
        <p:spPr>
          <a:xfrm>
            <a:off x="6936881" y="3299745"/>
            <a:ext cx="1194428" cy="110433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Core3</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highlight>
                  <a:srgbClr val="FFFF00"/>
                </a:highlight>
                <a:latin typeface="Courier New" panose="02070309020205020404" pitchFamily="49" charset="0"/>
                <a:cs typeface="Courier New" panose="02070309020205020404" pitchFamily="49" charset="0"/>
              </a:rPr>
              <a:t>b=0</a:t>
            </a:r>
            <a:r>
              <a:rPr lang="en-US" sz="1600" dirty="0">
                <a:solidFill>
                  <a:schemeClr val="tx1"/>
                </a:solidFill>
                <a:latin typeface="Courier New" panose="02070309020205020404" pitchFamily="49" charset="0"/>
                <a:cs typeface="Courier New" panose="02070309020205020404" pitchFamily="49" charset="0"/>
              </a:rPr>
              <a:t>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4" name="Rectangle: Rounded Corners 143">
            <a:extLst>
              <a:ext uri="{FF2B5EF4-FFF2-40B4-BE49-F238E27FC236}">
                <a16:creationId xmlns:a16="http://schemas.microsoft.com/office/drawing/2014/main" id="{F5CFFD6B-4A59-4466-8298-A859C82C09B6}"/>
              </a:ext>
            </a:extLst>
          </p:cNvPr>
          <p:cNvSpPr/>
          <p:nvPr/>
        </p:nvSpPr>
        <p:spPr>
          <a:xfrm>
            <a:off x="7208456" y="1609400"/>
            <a:ext cx="1119312" cy="113555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Core15</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highlight>
                  <a:srgbClr val="FFFF00"/>
                </a:highlight>
                <a:latin typeface="Courier New" panose="02070309020205020404" pitchFamily="49" charset="0"/>
                <a:cs typeface="Courier New" panose="02070309020205020404" pitchFamily="49" charset="0"/>
              </a:rPr>
              <a:t>b=0</a:t>
            </a:r>
            <a:r>
              <a:rPr lang="en-US" sz="1600" dirty="0">
                <a:solidFill>
                  <a:schemeClr val="tx1"/>
                </a:solidFill>
                <a:latin typeface="Courier New" panose="02070309020205020404" pitchFamily="49" charset="0"/>
                <a:cs typeface="Courier New" panose="02070309020205020404" pitchFamily="49" charset="0"/>
              </a:rPr>
              <a:t> </a:t>
            </a:r>
          </a:p>
          <a:p>
            <a:pPr algn="ctr"/>
            <a:r>
              <a:rPr lang="en-US" dirty="0">
                <a:latin typeface="Courier New" panose="02070309020205020404" pitchFamily="49" charset="0"/>
                <a:cs typeface="Courier New" panose="02070309020205020404" pitchFamily="49" charset="0"/>
              </a:rPr>
              <a:t>…</a:t>
            </a:r>
            <a:endParaRPr lang="en-US" dirty="0">
              <a:solidFill>
                <a:srgbClr val="00B050"/>
              </a:solidFill>
              <a:latin typeface="Courier New" panose="02070309020205020404" pitchFamily="49" charset="0"/>
              <a:cs typeface="Courier New" panose="02070309020205020404" pitchFamily="49" charset="0"/>
            </a:endParaRPr>
          </a:p>
        </p:txBody>
      </p:sp>
      <p:sp>
        <p:nvSpPr>
          <p:cNvPr id="145" name="Rectangle 144">
            <a:extLst>
              <a:ext uri="{FF2B5EF4-FFF2-40B4-BE49-F238E27FC236}">
                <a16:creationId xmlns:a16="http://schemas.microsoft.com/office/drawing/2014/main" id="{8E8756F7-57D6-4DAD-8E2F-2D6FE8B7FCD5}"/>
              </a:ext>
            </a:extLst>
          </p:cNvPr>
          <p:cNvSpPr/>
          <p:nvPr/>
        </p:nvSpPr>
        <p:spPr>
          <a:xfrm>
            <a:off x="1415441" y="3591847"/>
            <a:ext cx="2034695" cy="1077218"/>
          </a:xfrm>
          <a:prstGeom prst="rect">
            <a:avLst/>
          </a:prstGeom>
        </p:spPr>
        <p:style>
          <a:lnRef idx="2">
            <a:schemeClr val="dk1"/>
          </a:lnRef>
          <a:fillRef idx="1">
            <a:schemeClr val="lt1"/>
          </a:fillRef>
          <a:effectRef idx="0">
            <a:schemeClr val="dk1"/>
          </a:effectRef>
          <a:fontRef idx="minor">
            <a:schemeClr val="dk1"/>
          </a:fontRef>
        </p:style>
        <p:txBody>
          <a:bodyPr wrap="square" anchor="t">
            <a:spAutoFit/>
          </a:bodyPr>
          <a:lstStyle/>
          <a:p>
            <a:pPr algn="ctr"/>
            <a:r>
              <a:rPr lang="en-US" sz="1600" u="sng" dirty="0">
                <a:solidFill>
                  <a:schemeClr val="tx1"/>
                </a:solidFill>
                <a:latin typeface="Consolas" panose="020B0609020204030204" pitchFamily="49" charset="0"/>
              </a:rPr>
              <a:t>Master Thread​</a:t>
            </a:r>
          </a:p>
          <a:p>
            <a:pPr algn="ctr"/>
            <a:r>
              <a:rPr lang="en-US" sz="1600" dirty="0">
                <a:solidFill>
                  <a:schemeClr val="tx1"/>
                </a:solidFill>
                <a:latin typeface="Courier New" panose="02070309020205020404" pitchFamily="49" charset="0"/>
                <a:cs typeface="Courier New" panose="02070309020205020404" pitchFamily="49" charset="0"/>
              </a:rPr>
              <a:t>… </a:t>
            </a:r>
            <a:r>
              <a:rPr lang="en-US" sz="1600" dirty="0" err="1">
                <a:solidFill>
                  <a:schemeClr val="tx1"/>
                </a:solidFill>
                <a:highlight>
                  <a:srgbClr val="FFFF00"/>
                </a:highlight>
                <a:latin typeface="Courier New" panose="02070309020205020404" pitchFamily="49" charset="0"/>
                <a:cs typeface="Courier New" panose="02070309020205020404" pitchFamily="49" charset="0"/>
              </a:rPr>
              <a:t>barrier_wait</a:t>
            </a:r>
            <a:r>
              <a:rPr lang="en-US" sz="1600" dirty="0">
                <a:solidFill>
                  <a:schemeClr val="tx1"/>
                </a:solidFill>
                <a:highlight>
                  <a:srgbClr val="FFFF00"/>
                </a:highlight>
                <a:latin typeface="Courier New" panose="02070309020205020404" pitchFamily="49" charset="0"/>
                <a:cs typeface="Courier New" panose="02070309020205020404" pitchFamily="49" charset="0"/>
              </a:rPr>
              <a:t>(b)</a:t>
            </a:r>
          </a:p>
          <a:p>
            <a:pPr algn="ctr"/>
            <a:r>
              <a:rPr lang="en-US" sz="1600" dirty="0">
                <a:solidFill>
                  <a:schemeClr val="tx1"/>
                </a:solidFill>
                <a:latin typeface="Courier New" panose="02070309020205020404" pitchFamily="49" charset="0"/>
                <a:cs typeface="Courier New" panose="02070309020205020404" pitchFamily="49" charset="0"/>
              </a:rPr>
              <a:t>…</a:t>
            </a:r>
          </a:p>
        </p:txBody>
      </p:sp>
      <p:grpSp>
        <p:nvGrpSpPr>
          <p:cNvPr id="147" name="Group 146">
            <a:extLst>
              <a:ext uri="{FF2B5EF4-FFF2-40B4-BE49-F238E27FC236}">
                <a16:creationId xmlns:a16="http://schemas.microsoft.com/office/drawing/2014/main" id="{84F0F627-F344-4763-957F-51E32EF133B1}"/>
              </a:ext>
            </a:extLst>
          </p:cNvPr>
          <p:cNvGrpSpPr/>
          <p:nvPr/>
        </p:nvGrpSpPr>
        <p:grpSpPr>
          <a:xfrm rot="12631151">
            <a:off x="1185112" y="1572646"/>
            <a:ext cx="2102045" cy="2071611"/>
            <a:chOff x="3926877" y="1856742"/>
            <a:chExt cx="2102045" cy="2071611"/>
          </a:xfrm>
        </p:grpSpPr>
        <p:sp>
          <p:nvSpPr>
            <p:cNvPr id="148" name="Oval 147">
              <a:extLst>
                <a:ext uri="{FF2B5EF4-FFF2-40B4-BE49-F238E27FC236}">
                  <a16:creationId xmlns:a16="http://schemas.microsoft.com/office/drawing/2014/main" id="{2C0E22DA-B830-4684-B75E-091A6E837611}"/>
                </a:ext>
              </a:extLst>
            </p:cNvPr>
            <p:cNvSpPr/>
            <p:nvPr/>
          </p:nvSpPr>
          <p:spPr>
            <a:xfrm>
              <a:off x="3926877" y="2366783"/>
              <a:ext cx="464933" cy="421298"/>
            </a:xfrm>
            <a:prstGeom prst="ellipse">
              <a:avLst/>
            </a:prstGeom>
            <a:noFill/>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149" name="Straight Arrow Connector 148">
              <a:extLst>
                <a:ext uri="{FF2B5EF4-FFF2-40B4-BE49-F238E27FC236}">
                  <a16:creationId xmlns:a16="http://schemas.microsoft.com/office/drawing/2014/main" id="{3B4AC423-9461-4C79-A774-FED2DC66DA25}"/>
                </a:ext>
              </a:extLst>
            </p:cNvPr>
            <p:cNvCxnSpPr>
              <a:cxnSpLocks/>
              <a:stCxn id="148" idx="0"/>
            </p:cNvCxnSpPr>
            <p:nvPr/>
          </p:nvCxnSpPr>
          <p:spPr>
            <a:xfrm rot="8968849" flipH="1" flipV="1">
              <a:off x="4230198" y="1856742"/>
              <a:ext cx="1798724" cy="76976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003DCBE1-7A5B-4860-868A-48945B1E8E9F}"/>
                </a:ext>
              </a:extLst>
            </p:cNvPr>
            <p:cNvCxnSpPr>
              <a:cxnSpLocks/>
              <a:stCxn id="148" idx="3"/>
            </p:cNvCxnSpPr>
            <p:nvPr/>
          </p:nvCxnSpPr>
          <p:spPr>
            <a:xfrm rot="8968849" flipH="1" flipV="1">
              <a:off x="4322876" y="2331633"/>
              <a:ext cx="1119058" cy="1596720"/>
            </a:xfrm>
            <a:prstGeom prst="straightConnector1">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51" name="Rectangle: Rounded Corners 150">
            <a:extLst>
              <a:ext uri="{FF2B5EF4-FFF2-40B4-BE49-F238E27FC236}">
                <a16:creationId xmlns:a16="http://schemas.microsoft.com/office/drawing/2014/main" id="{834A3E9E-47A5-465C-9AA6-3C13269B98AE}"/>
              </a:ext>
            </a:extLst>
          </p:cNvPr>
          <p:cNvSpPr/>
          <p:nvPr/>
        </p:nvSpPr>
        <p:spPr>
          <a:xfrm>
            <a:off x="789807" y="1611876"/>
            <a:ext cx="1156129" cy="111842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latin typeface="Consolas" panose="020B0609020204030204" pitchFamily="49" charset="0"/>
                <a:cs typeface="Calibri"/>
              </a:rPr>
              <a:t>Core0</a:t>
            </a:r>
          </a:p>
          <a:p>
            <a:pPr algn="ctr"/>
            <a:r>
              <a:rPr lang="en-US" dirty="0">
                <a:latin typeface="Courier New" panose="02070309020205020404" pitchFamily="49" charset="0"/>
                <a:cs typeface="Courier New" panose="02070309020205020404" pitchFamily="49" charset="0"/>
              </a:rPr>
              <a:t>…</a:t>
            </a:r>
          </a:p>
          <a:p>
            <a:pPr algn="ctr"/>
            <a:r>
              <a:rPr lang="en-US" sz="1600" dirty="0">
                <a:solidFill>
                  <a:schemeClr val="tx1"/>
                </a:solidFill>
                <a:highlight>
                  <a:srgbClr val="FFFF00"/>
                </a:highlight>
                <a:latin typeface="Courier New" panose="02070309020205020404" pitchFamily="49" charset="0"/>
                <a:cs typeface="Courier New" panose="02070309020205020404" pitchFamily="49" charset="0"/>
              </a:rPr>
              <a:t>b=0 </a:t>
            </a:r>
          </a:p>
          <a:p>
            <a:pPr algn="ctr"/>
            <a:r>
              <a:rPr lang="en-US" dirty="0">
                <a:latin typeface="Courier New" panose="02070309020205020404" pitchFamily="49" charset="0"/>
                <a:cs typeface="Courier New" panose="02070309020205020404" pitchFamily="49" charset="0"/>
              </a:rPr>
              <a:t>…</a:t>
            </a:r>
          </a:p>
        </p:txBody>
      </p:sp>
      <p:cxnSp>
        <p:nvCxnSpPr>
          <p:cNvPr id="173" name="Straight Arrow Connector 172">
            <a:extLst>
              <a:ext uri="{FF2B5EF4-FFF2-40B4-BE49-F238E27FC236}">
                <a16:creationId xmlns:a16="http://schemas.microsoft.com/office/drawing/2014/main" id="{41BA78E9-A6C4-45DF-88F7-6E8A378E12C1}"/>
              </a:ext>
            </a:extLst>
          </p:cNvPr>
          <p:cNvCxnSpPr>
            <a:cxnSpLocks/>
            <a:stCxn id="145" idx="0"/>
            <a:endCxn id="78" idx="3"/>
          </p:cNvCxnSpPr>
          <p:nvPr/>
        </p:nvCxnSpPr>
        <p:spPr>
          <a:xfrm flipV="1">
            <a:off x="2432789" y="3284670"/>
            <a:ext cx="1216" cy="30717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46" name="Group 145">
            <a:extLst>
              <a:ext uri="{FF2B5EF4-FFF2-40B4-BE49-F238E27FC236}">
                <a16:creationId xmlns:a16="http://schemas.microsoft.com/office/drawing/2014/main" id="{5414E6B7-7A02-44A0-A29D-3EF3310BA702}"/>
              </a:ext>
            </a:extLst>
          </p:cNvPr>
          <p:cNvGrpSpPr/>
          <p:nvPr/>
        </p:nvGrpSpPr>
        <p:grpSpPr>
          <a:xfrm>
            <a:off x="2397823" y="2880368"/>
            <a:ext cx="596269" cy="487991"/>
            <a:chOff x="3585214" y="4345106"/>
            <a:chExt cx="1347874" cy="952500"/>
          </a:xfrm>
        </p:grpSpPr>
        <p:pic>
          <p:nvPicPr>
            <p:cNvPr id="152" name="Graphic 151">
              <a:extLst>
                <a:ext uri="{FF2B5EF4-FFF2-40B4-BE49-F238E27FC236}">
                  <a16:creationId xmlns:a16="http://schemas.microsoft.com/office/drawing/2014/main" id="{0FBA7B2D-3C44-44C9-83A3-23C5A927E1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200000">
              <a:off x="3485202" y="4445118"/>
              <a:ext cx="952500" cy="752475"/>
            </a:xfrm>
            <a:prstGeom prst="rect">
              <a:avLst/>
            </a:prstGeom>
          </p:spPr>
        </p:pic>
        <p:pic>
          <p:nvPicPr>
            <p:cNvPr id="153" name="Graphic 152">
              <a:extLst>
                <a:ext uri="{FF2B5EF4-FFF2-40B4-BE49-F238E27FC236}">
                  <a16:creationId xmlns:a16="http://schemas.microsoft.com/office/drawing/2014/main" id="{37AAE5D1-C0D8-45CE-8780-C2BD9AD5BB7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5400000">
              <a:off x="4080601" y="4445118"/>
              <a:ext cx="952500" cy="752475"/>
            </a:xfrm>
            <a:prstGeom prst="rect">
              <a:avLst/>
            </a:prstGeom>
          </p:spPr>
        </p:pic>
      </p:grpSp>
      <p:sp>
        <p:nvSpPr>
          <p:cNvPr id="154" name="Elipse 16">
            <a:extLst>
              <a:ext uri="{FF2B5EF4-FFF2-40B4-BE49-F238E27FC236}">
                <a16:creationId xmlns:a16="http://schemas.microsoft.com/office/drawing/2014/main" id="{A66199C1-E53B-441F-9D39-9F45CB65DC66}"/>
              </a:ext>
            </a:extLst>
          </p:cNvPr>
          <p:cNvSpPr/>
          <p:nvPr/>
        </p:nvSpPr>
        <p:spPr>
          <a:xfrm>
            <a:off x="1443199" y="1914213"/>
            <a:ext cx="2471784" cy="251712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155" name="Elipse 17">
            <a:extLst>
              <a:ext uri="{FF2B5EF4-FFF2-40B4-BE49-F238E27FC236}">
                <a16:creationId xmlns:a16="http://schemas.microsoft.com/office/drawing/2014/main" id="{C8410D6E-AC8D-4E9D-9EE2-6E95A1D44A3A}"/>
              </a:ext>
            </a:extLst>
          </p:cNvPr>
          <p:cNvSpPr/>
          <p:nvPr/>
        </p:nvSpPr>
        <p:spPr>
          <a:xfrm>
            <a:off x="1031426" y="1504604"/>
            <a:ext cx="3326380" cy="331225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156" name="Elipse 16">
            <a:extLst>
              <a:ext uri="{FF2B5EF4-FFF2-40B4-BE49-F238E27FC236}">
                <a16:creationId xmlns:a16="http://schemas.microsoft.com/office/drawing/2014/main" id="{A8ECCE02-983B-48CE-9EBF-CAC2124FAC2A}"/>
              </a:ext>
            </a:extLst>
          </p:cNvPr>
          <p:cNvSpPr/>
          <p:nvPr/>
        </p:nvSpPr>
        <p:spPr>
          <a:xfrm>
            <a:off x="1777910" y="2240374"/>
            <a:ext cx="1807885" cy="184104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157" name="Elipse 16">
            <a:extLst>
              <a:ext uri="{FF2B5EF4-FFF2-40B4-BE49-F238E27FC236}">
                <a16:creationId xmlns:a16="http://schemas.microsoft.com/office/drawing/2014/main" id="{53368F8B-E84B-48AE-B9EF-2273945401E2}"/>
              </a:ext>
            </a:extLst>
          </p:cNvPr>
          <p:cNvSpPr/>
          <p:nvPr/>
        </p:nvSpPr>
        <p:spPr>
          <a:xfrm>
            <a:off x="2115038" y="2540399"/>
            <a:ext cx="1153559" cy="117471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
        <p:nvSpPr>
          <p:cNvPr id="158" name="Elipse 16">
            <a:extLst>
              <a:ext uri="{FF2B5EF4-FFF2-40B4-BE49-F238E27FC236}">
                <a16:creationId xmlns:a16="http://schemas.microsoft.com/office/drawing/2014/main" id="{9C38D482-3848-4467-8BFE-9C3B6A9DDCC3}"/>
              </a:ext>
            </a:extLst>
          </p:cNvPr>
          <p:cNvSpPr/>
          <p:nvPr/>
        </p:nvSpPr>
        <p:spPr>
          <a:xfrm>
            <a:off x="2353937" y="2804011"/>
            <a:ext cx="660500" cy="67261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600"/>
          </a:p>
        </p:txBody>
      </p:sp>
    </p:spTree>
    <p:extLst>
      <p:ext uri="{BB962C8B-B14F-4D97-AF65-F5344CB8AC3E}">
        <p14:creationId xmlns:p14="http://schemas.microsoft.com/office/powerpoint/2010/main" val="382063106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146"/>
                                        </p:tgtEl>
                                      </p:cBhvr>
                                    </p:animEffect>
                                    <p:animScale>
                                      <p:cBhvr>
                                        <p:cTn id="7" dur="250" autoRev="1" fill="hold"/>
                                        <p:tgtEl>
                                          <p:spTgt spid="146"/>
                                        </p:tgtEl>
                                      </p:cBhvr>
                                      <p:by x="105000" y="105000"/>
                                    </p:animScale>
                                  </p:childTnLst>
                                </p:cTn>
                              </p:par>
                            </p:childTnLst>
                          </p:cTn>
                        </p:par>
                        <p:par>
                          <p:cTn id="8" fill="hold">
                            <p:stCondLst>
                              <p:cond delay="500"/>
                            </p:stCondLst>
                            <p:childTnLst>
                              <p:par>
                                <p:cTn id="9" presetID="26" presetClass="emph" presetSubtype="0" fill="hold" nodeType="afterEffect">
                                  <p:stCondLst>
                                    <p:cond delay="0"/>
                                  </p:stCondLst>
                                  <p:childTnLst>
                                    <p:animEffect transition="out" filter="fade">
                                      <p:cBhvr>
                                        <p:cTn id="10" dur="500" tmFilter="0, 0; .2, .5; .8, .5; 1, 0"/>
                                        <p:tgtEl>
                                          <p:spTgt spid="146"/>
                                        </p:tgtEl>
                                      </p:cBhvr>
                                    </p:animEffect>
                                    <p:animScale>
                                      <p:cBhvr>
                                        <p:cTn id="11" dur="250" autoRev="1" fill="hold"/>
                                        <p:tgtEl>
                                          <p:spTgt spid="146"/>
                                        </p:tgtEl>
                                      </p:cBhvr>
                                      <p:by x="105000" y="105000"/>
                                    </p:animScale>
                                  </p:childTnLst>
                                </p:cTn>
                              </p:par>
                            </p:childTnLst>
                          </p:cTn>
                        </p:par>
                        <p:par>
                          <p:cTn id="12" fill="hold">
                            <p:stCondLst>
                              <p:cond delay="1000"/>
                            </p:stCondLst>
                            <p:childTnLst>
                              <p:par>
                                <p:cTn id="13" presetID="26" presetClass="emph" presetSubtype="0" fill="hold" nodeType="afterEffect">
                                  <p:stCondLst>
                                    <p:cond delay="0"/>
                                  </p:stCondLst>
                                  <p:childTnLst>
                                    <p:animEffect transition="out" filter="fade">
                                      <p:cBhvr>
                                        <p:cTn id="14" dur="500" tmFilter="0, 0; .2, .5; .8, .5; 1, 0"/>
                                        <p:tgtEl>
                                          <p:spTgt spid="146"/>
                                        </p:tgtEl>
                                      </p:cBhvr>
                                    </p:animEffect>
                                    <p:animScale>
                                      <p:cBhvr>
                                        <p:cTn id="15" dur="250" autoRev="1" fill="hold"/>
                                        <p:tgtEl>
                                          <p:spTgt spid="146"/>
                                        </p:tgtEl>
                                      </p:cBhvr>
                                      <p:by x="105000" y="105000"/>
                                    </p:animScale>
                                  </p:childTnLst>
                                </p:cTn>
                              </p:par>
                            </p:childTnLst>
                          </p:cTn>
                        </p:par>
                        <p:par>
                          <p:cTn id="16" fill="hold">
                            <p:stCondLst>
                              <p:cond delay="1500"/>
                            </p:stCondLst>
                            <p:childTnLst>
                              <p:par>
                                <p:cTn id="17" presetID="26" presetClass="emph" presetSubtype="0" fill="hold" nodeType="afterEffect">
                                  <p:stCondLst>
                                    <p:cond delay="0"/>
                                  </p:stCondLst>
                                  <p:childTnLst>
                                    <p:animEffect transition="out" filter="fade">
                                      <p:cBhvr>
                                        <p:cTn id="18" dur="500" tmFilter="0, 0; .2, .5; .8, .5; 1, 0"/>
                                        <p:tgtEl>
                                          <p:spTgt spid="146"/>
                                        </p:tgtEl>
                                      </p:cBhvr>
                                    </p:animEffect>
                                    <p:animScale>
                                      <p:cBhvr>
                                        <p:cTn id="19" dur="250" autoRev="1" fill="hold"/>
                                        <p:tgtEl>
                                          <p:spTgt spid="146"/>
                                        </p:tgtEl>
                                      </p:cBhvr>
                                      <p:by x="105000" y="105000"/>
                                    </p:animScale>
                                  </p:childTnLst>
                                </p:cTn>
                              </p:par>
                              <p:par>
                                <p:cTn id="20" presetID="53" presetClass="entr" presetSubtype="16" fill="hold" grpId="0" nodeType="withEffect">
                                  <p:stCondLst>
                                    <p:cond delay="0"/>
                                  </p:stCondLst>
                                  <p:childTnLst>
                                    <p:set>
                                      <p:cBhvr>
                                        <p:cTn id="21" dur="1" fill="hold">
                                          <p:stCondLst>
                                            <p:cond delay="0"/>
                                          </p:stCondLst>
                                        </p:cTn>
                                        <p:tgtEl>
                                          <p:spTgt spid="155"/>
                                        </p:tgtEl>
                                        <p:attrNameLst>
                                          <p:attrName>style.visibility</p:attrName>
                                        </p:attrNameLst>
                                      </p:cBhvr>
                                      <p:to>
                                        <p:strVal val="visible"/>
                                      </p:to>
                                    </p:set>
                                    <p:anim calcmode="lin" valueType="num">
                                      <p:cBhvr>
                                        <p:cTn id="22" dur="2000" fill="hold"/>
                                        <p:tgtEl>
                                          <p:spTgt spid="155"/>
                                        </p:tgtEl>
                                        <p:attrNameLst>
                                          <p:attrName>ppt_w</p:attrName>
                                        </p:attrNameLst>
                                      </p:cBhvr>
                                      <p:tavLst>
                                        <p:tav tm="0">
                                          <p:val>
                                            <p:fltVal val="0"/>
                                          </p:val>
                                        </p:tav>
                                        <p:tav tm="100000">
                                          <p:val>
                                            <p:strVal val="#ppt_w"/>
                                          </p:val>
                                        </p:tav>
                                      </p:tavLst>
                                    </p:anim>
                                    <p:anim calcmode="lin" valueType="num">
                                      <p:cBhvr>
                                        <p:cTn id="23" dur="2000" fill="hold"/>
                                        <p:tgtEl>
                                          <p:spTgt spid="155"/>
                                        </p:tgtEl>
                                        <p:attrNameLst>
                                          <p:attrName>ppt_h</p:attrName>
                                        </p:attrNameLst>
                                      </p:cBhvr>
                                      <p:tavLst>
                                        <p:tav tm="0">
                                          <p:val>
                                            <p:fltVal val="0"/>
                                          </p:val>
                                        </p:tav>
                                        <p:tav tm="100000">
                                          <p:val>
                                            <p:strVal val="#ppt_h"/>
                                          </p:val>
                                        </p:tav>
                                      </p:tavLst>
                                    </p:anim>
                                    <p:animEffect transition="in" filter="fade">
                                      <p:cBhvr>
                                        <p:cTn id="24" dur="2000"/>
                                        <p:tgtEl>
                                          <p:spTgt spid="155"/>
                                        </p:tgtEl>
                                      </p:cBhvr>
                                    </p:animEffect>
                                  </p:childTnLst>
                                </p:cTn>
                              </p:par>
                              <p:par>
                                <p:cTn id="25" presetID="53" presetClass="entr" presetSubtype="16" fill="hold" grpId="0" nodeType="withEffect">
                                  <p:stCondLst>
                                    <p:cond delay="500"/>
                                  </p:stCondLst>
                                  <p:childTnLst>
                                    <p:set>
                                      <p:cBhvr>
                                        <p:cTn id="26" dur="1" fill="hold">
                                          <p:stCondLst>
                                            <p:cond delay="0"/>
                                          </p:stCondLst>
                                        </p:cTn>
                                        <p:tgtEl>
                                          <p:spTgt spid="154"/>
                                        </p:tgtEl>
                                        <p:attrNameLst>
                                          <p:attrName>style.visibility</p:attrName>
                                        </p:attrNameLst>
                                      </p:cBhvr>
                                      <p:to>
                                        <p:strVal val="visible"/>
                                      </p:to>
                                    </p:set>
                                    <p:anim calcmode="lin" valueType="num">
                                      <p:cBhvr>
                                        <p:cTn id="27" dur="2000" fill="hold"/>
                                        <p:tgtEl>
                                          <p:spTgt spid="154"/>
                                        </p:tgtEl>
                                        <p:attrNameLst>
                                          <p:attrName>ppt_w</p:attrName>
                                        </p:attrNameLst>
                                      </p:cBhvr>
                                      <p:tavLst>
                                        <p:tav tm="0">
                                          <p:val>
                                            <p:fltVal val="0"/>
                                          </p:val>
                                        </p:tav>
                                        <p:tav tm="100000">
                                          <p:val>
                                            <p:strVal val="#ppt_w"/>
                                          </p:val>
                                        </p:tav>
                                      </p:tavLst>
                                    </p:anim>
                                    <p:anim calcmode="lin" valueType="num">
                                      <p:cBhvr>
                                        <p:cTn id="28" dur="2000" fill="hold"/>
                                        <p:tgtEl>
                                          <p:spTgt spid="154"/>
                                        </p:tgtEl>
                                        <p:attrNameLst>
                                          <p:attrName>ppt_h</p:attrName>
                                        </p:attrNameLst>
                                      </p:cBhvr>
                                      <p:tavLst>
                                        <p:tav tm="0">
                                          <p:val>
                                            <p:fltVal val="0"/>
                                          </p:val>
                                        </p:tav>
                                        <p:tav tm="100000">
                                          <p:val>
                                            <p:strVal val="#ppt_h"/>
                                          </p:val>
                                        </p:tav>
                                      </p:tavLst>
                                    </p:anim>
                                    <p:animEffect transition="in" filter="fade">
                                      <p:cBhvr>
                                        <p:cTn id="29" dur="2000"/>
                                        <p:tgtEl>
                                          <p:spTgt spid="154"/>
                                        </p:tgtEl>
                                      </p:cBhvr>
                                    </p:animEffect>
                                  </p:childTnLst>
                                </p:cTn>
                              </p:par>
                              <p:par>
                                <p:cTn id="30" presetID="53" presetClass="entr" presetSubtype="16" fill="hold" grpId="0" nodeType="withEffect">
                                  <p:stCondLst>
                                    <p:cond delay="1000"/>
                                  </p:stCondLst>
                                  <p:childTnLst>
                                    <p:set>
                                      <p:cBhvr>
                                        <p:cTn id="31" dur="1" fill="hold">
                                          <p:stCondLst>
                                            <p:cond delay="0"/>
                                          </p:stCondLst>
                                        </p:cTn>
                                        <p:tgtEl>
                                          <p:spTgt spid="156"/>
                                        </p:tgtEl>
                                        <p:attrNameLst>
                                          <p:attrName>style.visibility</p:attrName>
                                        </p:attrNameLst>
                                      </p:cBhvr>
                                      <p:to>
                                        <p:strVal val="visible"/>
                                      </p:to>
                                    </p:set>
                                    <p:anim calcmode="lin" valueType="num">
                                      <p:cBhvr>
                                        <p:cTn id="32" dur="2000" fill="hold"/>
                                        <p:tgtEl>
                                          <p:spTgt spid="156"/>
                                        </p:tgtEl>
                                        <p:attrNameLst>
                                          <p:attrName>ppt_w</p:attrName>
                                        </p:attrNameLst>
                                      </p:cBhvr>
                                      <p:tavLst>
                                        <p:tav tm="0">
                                          <p:val>
                                            <p:fltVal val="0"/>
                                          </p:val>
                                        </p:tav>
                                        <p:tav tm="100000">
                                          <p:val>
                                            <p:strVal val="#ppt_w"/>
                                          </p:val>
                                        </p:tav>
                                      </p:tavLst>
                                    </p:anim>
                                    <p:anim calcmode="lin" valueType="num">
                                      <p:cBhvr>
                                        <p:cTn id="33" dur="2000" fill="hold"/>
                                        <p:tgtEl>
                                          <p:spTgt spid="156"/>
                                        </p:tgtEl>
                                        <p:attrNameLst>
                                          <p:attrName>ppt_h</p:attrName>
                                        </p:attrNameLst>
                                      </p:cBhvr>
                                      <p:tavLst>
                                        <p:tav tm="0">
                                          <p:val>
                                            <p:fltVal val="0"/>
                                          </p:val>
                                        </p:tav>
                                        <p:tav tm="100000">
                                          <p:val>
                                            <p:strVal val="#ppt_h"/>
                                          </p:val>
                                        </p:tav>
                                      </p:tavLst>
                                    </p:anim>
                                    <p:animEffect transition="in" filter="fade">
                                      <p:cBhvr>
                                        <p:cTn id="34" dur="2000"/>
                                        <p:tgtEl>
                                          <p:spTgt spid="156"/>
                                        </p:tgtEl>
                                      </p:cBhvr>
                                    </p:animEffect>
                                  </p:childTnLst>
                                </p:cTn>
                              </p:par>
                              <p:par>
                                <p:cTn id="35" presetID="53" presetClass="entr" presetSubtype="16" fill="hold" grpId="0" nodeType="withEffect">
                                  <p:stCondLst>
                                    <p:cond delay="1500"/>
                                  </p:stCondLst>
                                  <p:childTnLst>
                                    <p:set>
                                      <p:cBhvr>
                                        <p:cTn id="36" dur="1" fill="hold">
                                          <p:stCondLst>
                                            <p:cond delay="0"/>
                                          </p:stCondLst>
                                        </p:cTn>
                                        <p:tgtEl>
                                          <p:spTgt spid="157"/>
                                        </p:tgtEl>
                                        <p:attrNameLst>
                                          <p:attrName>style.visibility</p:attrName>
                                        </p:attrNameLst>
                                      </p:cBhvr>
                                      <p:to>
                                        <p:strVal val="visible"/>
                                      </p:to>
                                    </p:set>
                                    <p:anim calcmode="lin" valueType="num">
                                      <p:cBhvr>
                                        <p:cTn id="37" dur="2000" fill="hold"/>
                                        <p:tgtEl>
                                          <p:spTgt spid="157"/>
                                        </p:tgtEl>
                                        <p:attrNameLst>
                                          <p:attrName>ppt_w</p:attrName>
                                        </p:attrNameLst>
                                      </p:cBhvr>
                                      <p:tavLst>
                                        <p:tav tm="0">
                                          <p:val>
                                            <p:fltVal val="0"/>
                                          </p:val>
                                        </p:tav>
                                        <p:tav tm="100000">
                                          <p:val>
                                            <p:strVal val="#ppt_w"/>
                                          </p:val>
                                        </p:tav>
                                      </p:tavLst>
                                    </p:anim>
                                    <p:anim calcmode="lin" valueType="num">
                                      <p:cBhvr>
                                        <p:cTn id="38" dur="2000" fill="hold"/>
                                        <p:tgtEl>
                                          <p:spTgt spid="157"/>
                                        </p:tgtEl>
                                        <p:attrNameLst>
                                          <p:attrName>ppt_h</p:attrName>
                                        </p:attrNameLst>
                                      </p:cBhvr>
                                      <p:tavLst>
                                        <p:tav tm="0">
                                          <p:val>
                                            <p:fltVal val="0"/>
                                          </p:val>
                                        </p:tav>
                                        <p:tav tm="100000">
                                          <p:val>
                                            <p:strVal val="#ppt_h"/>
                                          </p:val>
                                        </p:tav>
                                      </p:tavLst>
                                    </p:anim>
                                    <p:animEffect transition="in" filter="fade">
                                      <p:cBhvr>
                                        <p:cTn id="39" dur="2000"/>
                                        <p:tgtEl>
                                          <p:spTgt spid="157"/>
                                        </p:tgtEl>
                                      </p:cBhvr>
                                    </p:animEffect>
                                  </p:childTnLst>
                                </p:cTn>
                              </p:par>
                              <p:par>
                                <p:cTn id="40" presetID="10" presetClass="exit" presetSubtype="0" fill="hold" grpId="1" nodeType="withEffect">
                                  <p:stCondLst>
                                    <p:cond delay="1500"/>
                                  </p:stCondLst>
                                  <p:childTnLst>
                                    <p:animEffect transition="out" filter="fade">
                                      <p:cBhvr>
                                        <p:cTn id="41" dur="800"/>
                                        <p:tgtEl>
                                          <p:spTgt spid="155"/>
                                        </p:tgtEl>
                                      </p:cBhvr>
                                    </p:animEffect>
                                    <p:set>
                                      <p:cBhvr>
                                        <p:cTn id="42" dur="1" fill="hold">
                                          <p:stCondLst>
                                            <p:cond delay="799"/>
                                          </p:stCondLst>
                                        </p:cTn>
                                        <p:tgtEl>
                                          <p:spTgt spid="155"/>
                                        </p:tgtEl>
                                        <p:attrNameLst>
                                          <p:attrName>style.visibility</p:attrName>
                                        </p:attrNameLst>
                                      </p:cBhvr>
                                      <p:to>
                                        <p:strVal val="hidden"/>
                                      </p:to>
                                    </p:set>
                                  </p:childTnLst>
                                </p:cTn>
                              </p:par>
                              <p:par>
                                <p:cTn id="43" presetID="10" presetClass="exit" presetSubtype="0" fill="hold" grpId="1" nodeType="withEffect">
                                  <p:stCondLst>
                                    <p:cond delay="1900"/>
                                  </p:stCondLst>
                                  <p:childTnLst>
                                    <p:animEffect transition="out" filter="fade">
                                      <p:cBhvr>
                                        <p:cTn id="44" dur="900"/>
                                        <p:tgtEl>
                                          <p:spTgt spid="154"/>
                                        </p:tgtEl>
                                      </p:cBhvr>
                                    </p:animEffect>
                                    <p:set>
                                      <p:cBhvr>
                                        <p:cTn id="45" dur="1" fill="hold">
                                          <p:stCondLst>
                                            <p:cond delay="899"/>
                                          </p:stCondLst>
                                        </p:cTn>
                                        <p:tgtEl>
                                          <p:spTgt spid="154"/>
                                        </p:tgtEl>
                                        <p:attrNameLst>
                                          <p:attrName>style.visibility</p:attrName>
                                        </p:attrNameLst>
                                      </p:cBhvr>
                                      <p:to>
                                        <p:strVal val="hidden"/>
                                      </p:to>
                                    </p:set>
                                  </p:childTnLst>
                                </p:cTn>
                              </p:par>
                              <p:par>
                                <p:cTn id="46" presetID="10" presetClass="exit" presetSubtype="0" fill="hold" grpId="1" nodeType="withEffect">
                                  <p:stCondLst>
                                    <p:cond delay="2300"/>
                                  </p:stCondLst>
                                  <p:childTnLst>
                                    <p:animEffect transition="out" filter="fade">
                                      <p:cBhvr>
                                        <p:cTn id="47" dur="1000"/>
                                        <p:tgtEl>
                                          <p:spTgt spid="156"/>
                                        </p:tgtEl>
                                      </p:cBhvr>
                                    </p:animEffect>
                                    <p:set>
                                      <p:cBhvr>
                                        <p:cTn id="48" dur="1" fill="hold">
                                          <p:stCondLst>
                                            <p:cond delay="999"/>
                                          </p:stCondLst>
                                        </p:cTn>
                                        <p:tgtEl>
                                          <p:spTgt spid="156"/>
                                        </p:tgtEl>
                                        <p:attrNameLst>
                                          <p:attrName>style.visibility</p:attrName>
                                        </p:attrNameLst>
                                      </p:cBhvr>
                                      <p:to>
                                        <p:strVal val="hidden"/>
                                      </p:to>
                                    </p:set>
                                  </p:childTnLst>
                                </p:cTn>
                              </p:par>
                              <p:par>
                                <p:cTn id="49" presetID="10" presetClass="exit" presetSubtype="0" fill="hold" grpId="1" nodeType="withEffect">
                                  <p:stCondLst>
                                    <p:cond delay="2600"/>
                                  </p:stCondLst>
                                  <p:childTnLst>
                                    <p:animEffect transition="out" filter="fade">
                                      <p:cBhvr>
                                        <p:cTn id="50" dur="1300"/>
                                        <p:tgtEl>
                                          <p:spTgt spid="157"/>
                                        </p:tgtEl>
                                      </p:cBhvr>
                                    </p:animEffect>
                                    <p:set>
                                      <p:cBhvr>
                                        <p:cTn id="51" dur="1" fill="hold">
                                          <p:stCondLst>
                                            <p:cond delay="1299"/>
                                          </p:stCondLst>
                                        </p:cTn>
                                        <p:tgtEl>
                                          <p:spTgt spid="157"/>
                                        </p:tgtEl>
                                        <p:attrNameLst>
                                          <p:attrName>style.visibility</p:attrName>
                                        </p:attrNameLst>
                                      </p:cBhvr>
                                      <p:to>
                                        <p:strVal val="hidden"/>
                                      </p:to>
                                    </p:set>
                                  </p:childTnLst>
                                </p:cTn>
                              </p:par>
                              <p:par>
                                <p:cTn id="52" presetID="53" presetClass="entr" presetSubtype="16" fill="hold" grpId="0" nodeType="withEffect">
                                  <p:stCondLst>
                                    <p:cond delay="1500"/>
                                  </p:stCondLst>
                                  <p:childTnLst>
                                    <p:set>
                                      <p:cBhvr>
                                        <p:cTn id="53" dur="1" fill="hold">
                                          <p:stCondLst>
                                            <p:cond delay="0"/>
                                          </p:stCondLst>
                                        </p:cTn>
                                        <p:tgtEl>
                                          <p:spTgt spid="158"/>
                                        </p:tgtEl>
                                        <p:attrNameLst>
                                          <p:attrName>style.visibility</p:attrName>
                                        </p:attrNameLst>
                                      </p:cBhvr>
                                      <p:to>
                                        <p:strVal val="visible"/>
                                      </p:to>
                                    </p:set>
                                    <p:anim calcmode="lin" valueType="num">
                                      <p:cBhvr>
                                        <p:cTn id="54" dur="2000" fill="hold"/>
                                        <p:tgtEl>
                                          <p:spTgt spid="158"/>
                                        </p:tgtEl>
                                        <p:attrNameLst>
                                          <p:attrName>ppt_w</p:attrName>
                                        </p:attrNameLst>
                                      </p:cBhvr>
                                      <p:tavLst>
                                        <p:tav tm="0">
                                          <p:val>
                                            <p:fltVal val="0"/>
                                          </p:val>
                                        </p:tav>
                                        <p:tav tm="100000">
                                          <p:val>
                                            <p:strVal val="#ppt_w"/>
                                          </p:val>
                                        </p:tav>
                                      </p:tavLst>
                                    </p:anim>
                                    <p:anim calcmode="lin" valueType="num">
                                      <p:cBhvr>
                                        <p:cTn id="55" dur="2000" fill="hold"/>
                                        <p:tgtEl>
                                          <p:spTgt spid="158"/>
                                        </p:tgtEl>
                                        <p:attrNameLst>
                                          <p:attrName>ppt_h</p:attrName>
                                        </p:attrNameLst>
                                      </p:cBhvr>
                                      <p:tavLst>
                                        <p:tav tm="0">
                                          <p:val>
                                            <p:fltVal val="0"/>
                                          </p:val>
                                        </p:tav>
                                        <p:tav tm="100000">
                                          <p:val>
                                            <p:strVal val="#ppt_h"/>
                                          </p:val>
                                        </p:tav>
                                      </p:tavLst>
                                    </p:anim>
                                    <p:animEffect transition="in" filter="fade">
                                      <p:cBhvr>
                                        <p:cTn id="56" dur="2000"/>
                                        <p:tgtEl>
                                          <p:spTgt spid="158"/>
                                        </p:tgtEl>
                                      </p:cBhvr>
                                    </p:animEffect>
                                  </p:childTnLst>
                                </p:cTn>
                              </p:par>
                              <p:par>
                                <p:cTn id="57" presetID="10" presetClass="exit" presetSubtype="0" fill="hold" grpId="1" nodeType="withEffect">
                                  <p:stCondLst>
                                    <p:cond delay="2600"/>
                                  </p:stCondLst>
                                  <p:childTnLst>
                                    <p:animEffect transition="out" filter="fade">
                                      <p:cBhvr>
                                        <p:cTn id="58" dur="1300"/>
                                        <p:tgtEl>
                                          <p:spTgt spid="158"/>
                                        </p:tgtEl>
                                      </p:cBhvr>
                                    </p:animEffect>
                                    <p:set>
                                      <p:cBhvr>
                                        <p:cTn id="59" dur="1" fill="hold">
                                          <p:stCondLst>
                                            <p:cond delay="1299"/>
                                          </p:stCondLst>
                                        </p:cTn>
                                        <p:tgtEl>
                                          <p:spTgt spid="15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 grpId="0" animBg="1"/>
      <p:bldP spid="154" grpId="1" animBg="1"/>
      <p:bldP spid="155" grpId="0" animBg="1"/>
      <p:bldP spid="155" grpId="1" animBg="1"/>
      <p:bldP spid="156" grpId="0" animBg="1"/>
      <p:bldP spid="156" grpId="1" animBg="1"/>
      <p:bldP spid="157" grpId="0" animBg="1"/>
      <p:bldP spid="157" grpId="1" animBg="1"/>
      <p:bldP spid="158" grpId="0" animBg="1"/>
      <p:bldP spid="158"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7E3FAC-72EF-4BE3-B770-A373EE198E49}"/>
              </a:ext>
            </a:extLst>
          </p:cNvPr>
          <p:cNvSpPr>
            <a:spLocks noGrp="1"/>
          </p:cNvSpPr>
          <p:nvPr>
            <p:ph idx="1"/>
          </p:nvPr>
        </p:nvSpPr>
        <p:spPr/>
        <p:txBody>
          <a:bodyPr>
            <a:normAutofit/>
          </a:bodyPr>
          <a:lstStyle/>
          <a:p>
            <a:pPr marL="0" indent="0">
              <a:buNone/>
            </a:pPr>
            <a:r>
              <a:rPr lang="en-US" sz="2600" dirty="0"/>
              <a:t>Challenges:</a:t>
            </a:r>
          </a:p>
          <a:p>
            <a:pPr lvl="1"/>
            <a:r>
              <a:rPr lang="en-US" dirty="0"/>
              <a:t>Bounded size of the broadcast memory (</a:t>
            </a:r>
            <a:r>
              <a:rPr lang="en-US" dirty="0" err="1"/>
              <a:t>BMem</a:t>
            </a:r>
            <a:r>
              <a:rPr lang="en-US" dirty="0"/>
              <a:t>)</a:t>
            </a:r>
          </a:p>
          <a:p>
            <a:pPr lvl="2">
              <a:buFont typeface="Segoe UI Symbol" panose="020B0502040204020203" pitchFamily="34" charset="0"/>
              <a:buChar char="✘"/>
            </a:pPr>
            <a:r>
              <a:rPr lang="en-US" b="1" dirty="0">
                <a:solidFill>
                  <a:srgbClr val="FF0000"/>
                </a:solidFill>
              </a:rPr>
              <a:t>Arbitrary data structures do not fit </a:t>
            </a:r>
          </a:p>
          <a:p>
            <a:pPr lvl="1"/>
            <a:r>
              <a:rPr lang="en-US" dirty="0"/>
              <a:t>Need profiling tools to identify what data to put in </a:t>
            </a:r>
            <a:r>
              <a:rPr lang="en-US" dirty="0" err="1"/>
              <a:t>BMem</a:t>
            </a:r>
            <a:endParaRPr lang="en-US" sz="2400" dirty="0"/>
          </a:p>
          <a:p>
            <a:pPr lvl="1"/>
            <a:r>
              <a:rPr lang="en-US" dirty="0" err="1"/>
              <a:t>BMem</a:t>
            </a:r>
            <a:r>
              <a:rPr lang="en-US" dirty="0"/>
              <a:t> area/energy overhead (</a:t>
            </a:r>
            <a:r>
              <a:rPr lang="en-US" dirty="0">
                <a:latin typeface="Calibri" panose="020F0502020204030204" pitchFamily="34" charset="0"/>
                <a:cs typeface="Calibri" panose="020F0502020204030204" pitchFamily="34" charset="0"/>
              </a:rPr>
              <a:t>≈</a:t>
            </a:r>
            <a:r>
              <a:rPr lang="en-US" dirty="0"/>
              <a:t> size </a:t>
            </a:r>
            <a:r>
              <a:rPr lang="en-US" dirty="0">
                <a:latin typeface="Calibri" panose="020F0502020204030204" pitchFamily="34" charset="0"/>
                <a:cs typeface="Calibri" panose="020F0502020204030204" pitchFamily="34" charset="0"/>
              </a:rPr>
              <a:t>L2 cache)</a:t>
            </a:r>
            <a:endParaRPr lang="en-US" dirty="0"/>
          </a:p>
          <a:p>
            <a:pPr lvl="1"/>
            <a:r>
              <a:rPr lang="en-US" dirty="0" err="1"/>
              <a:t>BMem</a:t>
            </a:r>
            <a:r>
              <a:rPr lang="en-US" dirty="0"/>
              <a:t> data is replicated to all cores</a:t>
            </a:r>
          </a:p>
        </p:txBody>
      </p:sp>
      <p:sp>
        <p:nvSpPr>
          <p:cNvPr id="3" name="Title 2">
            <a:extLst>
              <a:ext uri="{FF2B5EF4-FFF2-40B4-BE49-F238E27FC236}">
                <a16:creationId xmlns:a16="http://schemas.microsoft.com/office/drawing/2014/main" id="{185D1CBE-EB89-465D-B11D-7CBC07370FDF}"/>
              </a:ext>
            </a:extLst>
          </p:cNvPr>
          <p:cNvSpPr>
            <a:spLocks noGrp="1"/>
          </p:cNvSpPr>
          <p:nvPr>
            <p:ph type="title"/>
          </p:nvPr>
        </p:nvSpPr>
        <p:spPr/>
        <p:txBody>
          <a:bodyPr/>
          <a:lstStyle/>
          <a:p>
            <a:r>
              <a:rPr lang="en-US" dirty="0"/>
              <a:t>Related Work: Replica</a:t>
            </a:r>
            <a:r>
              <a:rPr lang="en-US" sz="3600" i="1" baseline="30000" dirty="0"/>
              <a:t>[ASPLOS ‘19]</a:t>
            </a:r>
            <a:endParaRPr lang="en-US" i="1" baseline="30000" dirty="0"/>
          </a:p>
        </p:txBody>
      </p:sp>
      <p:sp>
        <p:nvSpPr>
          <p:cNvPr id="4" name="Date Placeholder 3">
            <a:extLst>
              <a:ext uri="{FF2B5EF4-FFF2-40B4-BE49-F238E27FC236}">
                <a16:creationId xmlns:a16="http://schemas.microsoft.com/office/drawing/2014/main" id="{56520252-BF7B-45EF-88E7-6248577BEF48}"/>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614367FC-8283-4B26-A134-47A6157D65A5}"/>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379DB7A-95D0-42E3-A72F-D697E11490DD}"/>
              </a:ext>
            </a:extLst>
          </p:cNvPr>
          <p:cNvSpPr>
            <a:spLocks noGrp="1"/>
          </p:cNvSpPr>
          <p:nvPr>
            <p:ph type="sldNum" sz="quarter" idx="12"/>
          </p:nvPr>
        </p:nvSpPr>
        <p:spPr>
          <a:xfrm>
            <a:off x="6107221" y="4704633"/>
            <a:ext cx="2349551" cy="273844"/>
          </a:xfrm>
        </p:spPr>
        <p:txBody>
          <a:bodyPr/>
          <a:lstStyle/>
          <a:p>
            <a:fld id="{22DECF6A-13F7-418C-BBFC-95033FFCD5F1}" type="slidenum">
              <a:rPr lang="en-US" noProof="1" smtClean="0"/>
              <a:pPr/>
              <a:t>7</a:t>
            </a:fld>
            <a:endParaRPr lang="en-US" noProof="1"/>
          </a:p>
        </p:txBody>
      </p:sp>
    </p:spTree>
    <p:extLst>
      <p:ext uri="{BB962C8B-B14F-4D97-AF65-F5344CB8AC3E}">
        <p14:creationId xmlns:p14="http://schemas.microsoft.com/office/powerpoint/2010/main" val="127397395"/>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DD2467A-A6D7-48F0-82CC-AD9B37F708A8}"/>
              </a:ext>
            </a:extLst>
          </p:cNvPr>
          <p:cNvSpPr>
            <a:spLocks noGrp="1"/>
          </p:cNvSpPr>
          <p:nvPr>
            <p:ph idx="1"/>
          </p:nvPr>
        </p:nvSpPr>
        <p:spPr/>
        <p:txBody>
          <a:bodyPr>
            <a:normAutofit/>
          </a:bodyPr>
          <a:lstStyle/>
          <a:p>
            <a:r>
              <a:rPr lang="en-US" sz="2000" i="1" dirty="0" err="1"/>
              <a:t>WiDir</a:t>
            </a:r>
            <a:r>
              <a:rPr lang="en-US" sz="2000" dirty="0"/>
              <a:t>: a directory cache coherence protocol augmented with wireless transactions for highly shared data</a:t>
            </a:r>
          </a:p>
          <a:p>
            <a:pPr lvl="1">
              <a:buFont typeface="Wingdings" panose="05000000000000000000" pitchFamily="2" charset="2"/>
              <a:buChar char="ü"/>
            </a:pPr>
            <a:r>
              <a:rPr lang="en-US" sz="1800" dirty="0">
                <a:solidFill>
                  <a:srgbClr val="70AD47"/>
                </a:solidFill>
              </a:rPr>
              <a:t>2 networks (wired mesh + wireless), 1 directory</a:t>
            </a:r>
            <a:endParaRPr lang="en-US" sz="1800" i="1" dirty="0">
              <a:solidFill>
                <a:srgbClr val="70AD47"/>
              </a:solidFill>
            </a:endParaRPr>
          </a:p>
          <a:p>
            <a:r>
              <a:rPr lang="en-US" sz="2000" i="1" dirty="0" err="1"/>
              <a:t>WiDir</a:t>
            </a:r>
            <a:r>
              <a:rPr lang="en-US" sz="2000" dirty="0"/>
              <a:t> leverages per-line directory info to identify highly-shared data</a:t>
            </a:r>
          </a:p>
          <a:p>
            <a:r>
              <a:rPr lang="en-US" sz="2000" i="1" dirty="0" err="1"/>
              <a:t>WiDir</a:t>
            </a:r>
            <a:r>
              <a:rPr lang="en-US" sz="2000" i="1" dirty="0"/>
              <a:t> </a:t>
            </a:r>
            <a:r>
              <a:rPr lang="en-US" sz="2000" dirty="0"/>
              <a:t>uses an additional state called </a:t>
            </a:r>
            <a:r>
              <a:rPr lang="en-US" sz="2000" i="1" dirty="0"/>
              <a:t>Wireless</a:t>
            </a:r>
          </a:p>
          <a:p>
            <a:pPr lvl="1">
              <a:buFont typeface="Wingdings" panose="05000000000000000000" pitchFamily="2" charset="2"/>
              <a:buChar char="ü"/>
            </a:pPr>
            <a:r>
              <a:rPr lang="en-US" sz="1800" dirty="0">
                <a:solidFill>
                  <a:schemeClr val="accent6"/>
                </a:solidFill>
              </a:rPr>
              <a:t>Unified memory hierarchy. No </a:t>
            </a:r>
            <a:r>
              <a:rPr lang="en-US" sz="1800" dirty="0" err="1">
                <a:solidFill>
                  <a:schemeClr val="accent6"/>
                </a:solidFill>
              </a:rPr>
              <a:t>BMem</a:t>
            </a:r>
            <a:r>
              <a:rPr lang="en-US" sz="1800" dirty="0">
                <a:solidFill>
                  <a:schemeClr val="accent6"/>
                </a:solidFill>
              </a:rPr>
              <a:t> needed</a:t>
            </a:r>
          </a:p>
          <a:p>
            <a:r>
              <a:rPr lang="en-US" sz="2000" dirty="0"/>
              <a:t>Cache lines dynamically transition </a:t>
            </a:r>
            <a:r>
              <a:rPr lang="en-US" sz="2000" dirty="0" err="1"/>
              <a:t>wired</a:t>
            </a:r>
            <a:r>
              <a:rPr lang="en-US" sz="2000" dirty="0" err="1">
                <a:latin typeface="Segoe UI Symbol" panose="020B0502040204020203" pitchFamily="34" charset="0"/>
                <a:ea typeface="Segoe UI Symbol" panose="020B0502040204020203" pitchFamily="34" charset="0"/>
              </a:rPr>
              <a:t>⟺</a:t>
            </a:r>
            <a:r>
              <a:rPr lang="en-US" sz="2000" dirty="0" err="1"/>
              <a:t>wireless</a:t>
            </a:r>
            <a:r>
              <a:rPr lang="en-US" sz="2000" dirty="0"/>
              <a:t> based on access pattern</a:t>
            </a:r>
          </a:p>
          <a:p>
            <a:pPr lvl="1">
              <a:buFont typeface="Wingdings" panose="05000000000000000000" pitchFamily="2" charset="2"/>
              <a:buChar char="ü"/>
            </a:pPr>
            <a:r>
              <a:rPr lang="en-US" sz="1800" dirty="0">
                <a:solidFill>
                  <a:schemeClr val="accent6"/>
                </a:solidFill>
              </a:rPr>
              <a:t>Transparent to programmer</a:t>
            </a:r>
          </a:p>
        </p:txBody>
      </p:sp>
      <p:sp>
        <p:nvSpPr>
          <p:cNvPr id="3" name="Title 2">
            <a:extLst>
              <a:ext uri="{FF2B5EF4-FFF2-40B4-BE49-F238E27FC236}">
                <a16:creationId xmlns:a16="http://schemas.microsoft.com/office/drawing/2014/main" id="{F0CCBE03-30E9-44CE-A3D7-D15FD6F3A701}"/>
              </a:ext>
            </a:extLst>
          </p:cNvPr>
          <p:cNvSpPr>
            <a:spLocks noGrp="1"/>
          </p:cNvSpPr>
          <p:nvPr>
            <p:ph type="title"/>
          </p:nvPr>
        </p:nvSpPr>
        <p:spPr/>
        <p:txBody>
          <a:bodyPr/>
          <a:lstStyle/>
          <a:p>
            <a:r>
              <a:rPr lang="en-US" dirty="0"/>
              <a:t>Contribution: </a:t>
            </a:r>
            <a:r>
              <a:rPr lang="en-US" i="1" dirty="0" err="1"/>
              <a:t>WiDir</a:t>
            </a:r>
            <a:endParaRPr lang="en-US" dirty="0"/>
          </a:p>
        </p:txBody>
      </p:sp>
      <p:sp>
        <p:nvSpPr>
          <p:cNvPr id="4" name="Date Placeholder 3">
            <a:extLst>
              <a:ext uri="{FF2B5EF4-FFF2-40B4-BE49-F238E27FC236}">
                <a16:creationId xmlns:a16="http://schemas.microsoft.com/office/drawing/2014/main" id="{7DBE560F-8333-40F2-8D58-32DC7D409147}"/>
              </a:ext>
            </a:extLst>
          </p:cNvPr>
          <p:cNvSpPr>
            <a:spLocks noGrp="1"/>
          </p:cNvSpPr>
          <p:nvPr>
            <p:ph type="dt" sz="half" idx="10"/>
          </p:nvPr>
        </p:nvSpPr>
        <p:spPr/>
        <p:txBody>
          <a:bodyPr/>
          <a:lstStyle/>
          <a:p>
            <a:r>
              <a:rPr lang="en-US" noProof="1"/>
              <a:t>4 February 2021</a:t>
            </a:r>
          </a:p>
        </p:txBody>
      </p:sp>
      <p:sp>
        <p:nvSpPr>
          <p:cNvPr id="5" name="Footer Placeholder 4">
            <a:extLst>
              <a:ext uri="{FF2B5EF4-FFF2-40B4-BE49-F238E27FC236}">
                <a16:creationId xmlns:a16="http://schemas.microsoft.com/office/drawing/2014/main" id="{C5EC84D0-82C9-44D4-A8CB-4EC539117090}"/>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72EEE4F7-1F38-479E-A1D5-9898405DD39A}"/>
              </a:ext>
            </a:extLst>
          </p:cNvPr>
          <p:cNvSpPr>
            <a:spLocks noGrp="1"/>
          </p:cNvSpPr>
          <p:nvPr>
            <p:ph type="sldNum" sz="quarter" idx="12"/>
          </p:nvPr>
        </p:nvSpPr>
        <p:spPr/>
        <p:txBody>
          <a:bodyPr/>
          <a:lstStyle/>
          <a:p>
            <a:fld id="{22DECF6A-13F7-418C-BBFC-95033FFCD5F1}" type="slidenum">
              <a:rPr lang="en-US" noProof="1" smtClean="0"/>
              <a:pPr/>
              <a:t>8</a:t>
            </a:fld>
            <a:endParaRPr lang="en-US" noProof="1"/>
          </a:p>
        </p:txBody>
      </p:sp>
    </p:spTree>
    <p:extLst>
      <p:ext uri="{BB962C8B-B14F-4D97-AF65-F5344CB8AC3E}">
        <p14:creationId xmlns:p14="http://schemas.microsoft.com/office/powerpoint/2010/main" val="2631263097"/>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0E794A5-A6B3-42BF-A82E-F4752BDB90EB}"/>
              </a:ext>
            </a:extLst>
          </p:cNvPr>
          <p:cNvSpPr>
            <a:spLocks noGrp="1"/>
          </p:cNvSpPr>
          <p:nvPr>
            <p:ph type="title"/>
          </p:nvPr>
        </p:nvSpPr>
        <p:spPr/>
        <p:txBody>
          <a:bodyPr/>
          <a:lstStyle/>
          <a:p>
            <a:r>
              <a:rPr lang="en-US" i="1" dirty="0" err="1"/>
              <a:t>WiDir</a:t>
            </a:r>
            <a:r>
              <a:rPr lang="en-US" i="1" dirty="0"/>
              <a:t> </a:t>
            </a:r>
            <a:r>
              <a:rPr lang="en-US" dirty="0"/>
              <a:t>Architecture</a:t>
            </a:r>
          </a:p>
        </p:txBody>
      </p:sp>
      <p:sp>
        <p:nvSpPr>
          <p:cNvPr id="4" name="Date Placeholder 3">
            <a:extLst>
              <a:ext uri="{FF2B5EF4-FFF2-40B4-BE49-F238E27FC236}">
                <a16:creationId xmlns:a16="http://schemas.microsoft.com/office/drawing/2014/main" id="{9026E338-37DE-4917-953A-0793B573E7D1}"/>
              </a:ext>
            </a:extLst>
          </p:cNvPr>
          <p:cNvSpPr>
            <a:spLocks noGrp="1"/>
          </p:cNvSpPr>
          <p:nvPr>
            <p:ph type="dt" sz="half" idx="10"/>
          </p:nvPr>
        </p:nvSpPr>
        <p:spPr/>
        <p:txBody>
          <a:bodyPr/>
          <a:lstStyle/>
          <a:p>
            <a:r>
              <a:rPr lang="en-US" noProof="1"/>
              <a:t>1 March 2021</a:t>
            </a:r>
          </a:p>
        </p:txBody>
      </p:sp>
      <p:sp>
        <p:nvSpPr>
          <p:cNvPr id="5" name="Footer Placeholder 4">
            <a:extLst>
              <a:ext uri="{FF2B5EF4-FFF2-40B4-BE49-F238E27FC236}">
                <a16:creationId xmlns:a16="http://schemas.microsoft.com/office/drawing/2014/main" id="{21B88784-C343-481C-9F45-77819010F934}"/>
              </a:ext>
            </a:extLst>
          </p:cNvPr>
          <p:cNvSpPr>
            <a:spLocks noGrp="1"/>
          </p:cNvSpPr>
          <p:nvPr>
            <p:ph type="ftr" sz="quarter" idx="11"/>
          </p:nvPr>
        </p:nvSpPr>
        <p:spPr/>
        <p:txBody>
          <a:bodyPr/>
          <a:lstStyle/>
          <a:p>
            <a:r>
              <a:rPr lang="en-US" noProof="1"/>
              <a:t>Antonio Franques – University of Illinois at Urbana-Champaign</a:t>
            </a:r>
          </a:p>
        </p:txBody>
      </p:sp>
      <p:sp>
        <p:nvSpPr>
          <p:cNvPr id="6" name="Slide Number Placeholder 5">
            <a:extLst>
              <a:ext uri="{FF2B5EF4-FFF2-40B4-BE49-F238E27FC236}">
                <a16:creationId xmlns:a16="http://schemas.microsoft.com/office/drawing/2014/main" id="{29B1FC93-4B1D-4404-9F37-C203D80CDF22}"/>
              </a:ext>
            </a:extLst>
          </p:cNvPr>
          <p:cNvSpPr>
            <a:spLocks noGrp="1"/>
          </p:cNvSpPr>
          <p:nvPr>
            <p:ph type="sldNum" sz="quarter" idx="12"/>
          </p:nvPr>
        </p:nvSpPr>
        <p:spPr/>
        <p:txBody>
          <a:bodyPr/>
          <a:lstStyle/>
          <a:p>
            <a:fld id="{22DECF6A-13F7-418C-BBFC-95033FFCD5F1}" type="slidenum">
              <a:rPr lang="en-US" noProof="1" smtClean="0"/>
              <a:pPr/>
              <a:t>9</a:t>
            </a:fld>
            <a:endParaRPr lang="en-US" noProof="1"/>
          </a:p>
        </p:txBody>
      </p:sp>
      <p:pic>
        <p:nvPicPr>
          <p:cNvPr id="131" name="Picture 130">
            <a:extLst>
              <a:ext uri="{FF2B5EF4-FFF2-40B4-BE49-F238E27FC236}">
                <a16:creationId xmlns:a16="http://schemas.microsoft.com/office/drawing/2014/main" id="{CF68B664-208C-4D16-BFFD-140FD40A4CEF}"/>
              </a:ext>
            </a:extLst>
          </p:cNvPr>
          <p:cNvPicPr>
            <a:picLocks noChangeAspect="1"/>
          </p:cNvPicPr>
          <p:nvPr/>
        </p:nvPicPr>
        <p:blipFill>
          <a:blip r:embed="rId3"/>
          <a:stretch>
            <a:fillRect/>
          </a:stretch>
        </p:blipFill>
        <p:spPr>
          <a:xfrm>
            <a:off x="496422" y="919413"/>
            <a:ext cx="4664305" cy="3783515"/>
          </a:xfrm>
          <a:prstGeom prst="rect">
            <a:avLst/>
          </a:prstGeom>
        </p:spPr>
      </p:pic>
      <p:sp>
        <p:nvSpPr>
          <p:cNvPr id="132" name="Content Placeholder 2">
            <a:extLst>
              <a:ext uri="{FF2B5EF4-FFF2-40B4-BE49-F238E27FC236}">
                <a16:creationId xmlns:a16="http://schemas.microsoft.com/office/drawing/2014/main" id="{2B341806-1E74-4847-8B99-D11A1E7F9FAD}"/>
              </a:ext>
            </a:extLst>
          </p:cNvPr>
          <p:cNvSpPr>
            <a:spLocks noGrp="1"/>
          </p:cNvSpPr>
          <p:nvPr>
            <p:ph idx="1"/>
          </p:nvPr>
        </p:nvSpPr>
        <p:spPr>
          <a:xfrm>
            <a:off x="5513619" y="919414"/>
            <a:ext cx="3293881" cy="3783514"/>
          </a:xfrm>
        </p:spPr>
        <p:txBody>
          <a:bodyPr vert="horz" lIns="68580" tIns="34290" rIns="68580" bIns="34290" rtlCol="0" anchor="t">
            <a:normAutofit/>
          </a:bodyPr>
          <a:lstStyle/>
          <a:p>
            <a:r>
              <a:rPr lang="en-US" sz="1600" dirty="0"/>
              <a:t>Transceiver:</a:t>
            </a:r>
            <a:r>
              <a:rPr lang="en-US" sz="1600" b="0" dirty="0"/>
              <a:t> modulates packet bits into wireless signals and back</a:t>
            </a:r>
          </a:p>
          <a:p>
            <a:r>
              <a:rPr lang="en-US" sz="1600" dirty="0" err="1"/>
              <a:t>Data+Tone</a:t>
            </a:r>
            <a:r>
              <a:rPr lang="en-US" sz="1600" dirty="0"/>
              <a:t> Antennas: </a:t>
            </a:r>
            <a:r>
              <a:rPr lang="en-US" sz="1600" b="0" dirty="0"/>
              <a:t>data channel used for data transmission; tone channel used for acknowledgement (ACK) mechanism</a:t>
            </a:r>
            <a:endParaRPr lang="en-US" sz="1600" dirty="0"/>
          </a:p>
        </p:txBody>
      </p:sp>
      <p:sp>
        <p:nvSpPr>
          <p:cNvPr id="9" name="Rectangle 8">
            <a:extLst>
              <a:ext uri="{FF2B5EF4-FFF2-40B4-BE49-F238E27FC236}">
                <a16:creationId xmlns:a16="http://schemas.microsoft.com/office/drawing/2014/main" id="{C4BC2DDF-325C-47F4-B3B3-0C88AA35C528}"/>
              </a:ext>
            </a:extLst>
          </p:cNvPr>
          <p:cNvSpPr/>
          <p:nvPr/>
        </p:nvSpPr>
        <p:spPr>
          <a:xfrm>
            <a:off x="1957949" y="919413"/>
            <a:ext cx="1033224" cy="955882"/>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756F0EE-AD0E-495D-BF0E-238C16767A6E}"/>
              </a:ext>
            </a:extLst>
          </p:cNvPr>
          <p:cNvSpPr/>
          <p:nvPr/>
        </p:nvSpPr>
        <p:spPr>
          <a:xfrm>
            <a:off x="1488218" y="2014780"/>
            <a:ext cx="3579728" cy="1022888"/>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A812049-3085-460E-9636-C5E915070CF8}"/>
              </a:ext>
            </a:extLst>
          </p:cNvPr>
          <p:cNvSpPr/>
          <p:nvPr/>
        </p:nvSpPr>
        <p:spPr>
          <a:xfrm>
            <a:off x="1957949" y="1509674"/>
            <a:ext cx="1033224" cy="350123"/>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5911206-1F7D-4BA4-B418-B34AC8BE3AD8}"/>
              </a:ext>
            </a:extLst>
          </p:cNvPr>
          <p:cNvSpPr/>
          <p:nvPr/>
        </p:nvSpPr>
        <p:spPr>
          <a:xfrm>
            <a:off x="1957949" y="919413"/>
            <a:ext cx="1033224" cy="676249"/>
          </a:xfrm>
          <a:prstGeom prst="rect">
            <a:avLst/>
          </a:prstGeom>
          <a:solidFill>
            <a:srgbClr val="5B9BD5">
              <a:alpha val="45098"/>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9414879"/>
      </p:ext>
    </p:extLst>
  </p:cSld>
  <p:clrMapOvr>
    <a:masterClrMapping/>
  </p:clrMapOvr>
  <mc:AlternateContent xmlns:mc="http://schemas.openxmlformats.org/markup-compatibility/2006" xmlns:p14="http://schemas.microsoft.com/office/powerpoint/2010/main">
    <mc:Choice Requires="p14">
      <p:transition spd="slow" p14:dur="62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0"/>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1"/>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P spid="10" grpId="1" animBg="1"/>
      <p:bldP spid="11" grpId="0" animBg="1"/>
      <p:bldP spid="11" grpId="1" animBg="1"/>
      <p:bldP spid="12"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7.3|12.4"/>
</p:tagLst>
</file>

<file path=ppt/tags/tag2.xml><?xml version="1.0" encoding="utf-8"?>
<p:tagLst xmlns:a="http://schemas.openxmlformats.org/drawingml/2006/main" xmlns:r="http://schemas.openxmlformats.org/officeDocument/2006/relationships" xmlns:p="http://schemas.openxmlformats.org/presentationml/2006/main">
  <p:tag name="TIMING" val="|9.1"/>
</p:tagLst>
</file>

<file path=ppt/tags/tag3.xml><?xml version="1.0" encoding="utf-8"?>
<p:tagLst xmlns:a="http://schemas.openxmlformats.org/drawingml/2006/main" xmlns:r="http://schemas.openxmlformats.org/officeDocument/2006/relationships" xmlns:p="http://schemas.openxmlformats.org/presentationml/2006/main">
  <p:tag name="TIMING" val="|4.1"/>
</p:tagLst>
</file>

<file path=ppt/tags/tag4.xml><?xml version="1.0" encoding="utf-8"?>
<p:tagLst xmlns:a="http://schemas.openxmlformats.org/drawingml/2006/main" xmlns:r="http://schemas.openxmlformats.org/officeDocument/2006/relationships" xmlns:p="http://schemas.openxmlformats.org/presentationml/2006/main">
  <p:tag name="TIMING" val="|2.2"/>
</p:tagLst>
</file>

<file path=ppt/tags/tag5.xml><?xml version="1.0" encoding="utf-8"?>
<p:tagLst xmlns:a="http://schemas.openxmlformats.org/drawingml/2006/main" xmlns:r="http://schemas.openxmlformats.org/officeDocument/2006/relationships" xmlns:p="http://schemas.openxmlformats.org/presentationml/2006/main">
  <p:tag name="TIMING" val="|8.7"/>
</p:tagLst>
</file>

<file path=ppt/tags/tag6.xml><?xml version="1.0" encoding="utf-8"?>
<p:tagLst xmlns:a="http://schemas.openxmlformats.org/drawingml/2006/main" xmlns:r="http://schemas.openxmlformats.org/officeDocument/2006/relationships" xmlns:p="http://schemas.openxmlformats.org/presentationml/2006/main">
  <p:tag name="TIMING" val="|4.8"/>
</p:tagLst>
</file>

<file path=ppt/tags/tag7.xml><?xml version="1.0" encoding="utf-8"?>
<p:tagLst xmlns:a="http://schemas.openxmlformats.org/drawingml/2006/main" xmlns:r="http://schemas.openxmlformats.org/officeDocument/2006/relationships" xmlns:p="http://schemas.openxmlformats.org/presentationml/2006/main">
  <p:tag name="TIMING" val="|10.7"/>
</p:tagLst>
</file>

<file path=ppt/tags/tag8.xml><?xml version="1.0" encoding="utf-8"?>
<p:tagLst xmlns:a="http://schemas.openxmlformats.org/drawingml/2006/main" xmlns:r="http://schemas.openxmlformats.org/officeDocument/2006/relationships" xmlns:p="http://schemas.openxmlformats.org/presentationml/2006/main">
  <p:tag name="TIMING" val="|15.3"/>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15143</TotalTime>
  <Words>7708</Words>
  <Application>Microsoft Office PowerPoint</Application>
  <PresentationFormat>On-screen Show (16:9)</PresentationFormat>
  <Paragraphs>1851</Paragraphs>
  <Slides>57</Slides>
  <Notes>57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57</vt:i4>
      </vt:variant>
    </vt:vector>
  </HeadingPairs>
  <TitlesOfParts>
    <vt:vector size="64" baseType="lpstr">
      <vt:lpstr>Calibri</vt:lpstr>
      <vt:lpstr>Courier New</vt:lpstr>
      <vt:lpstr>Wingdings</vt:lpstr>
      <vt:lpstr>Consolas</vt:lpstr>
      <vt:lpstr>Segoe UI Symbol</vt:lpstr>
      <vt:lpstr>Arial</vt:lpstr>
      <vt:lpstr>Office Theme</vt:lpstr>
      <vt:lpstr>WiDir: A Wireless-Enabled Directory  Cache Coherence Protocol </vt:lpstr>
      <vt:lpstr>Context</vt:lpstr>
      <vt:lpstr>Related Work: Replica[ASPLOS ‘19]</vt:lpstr>
      <vt:lpstr>Related Work: Replica[ASPLOS ‘19]</vt:lpstr>
      <vt:lpstr>Related Work: Replica[ASPLOS ‘19]</vt:lpstr>
      <vt:lpstr>Related Work: Replica[ASPLOS ‘19]</vt:lpstr>
      <vt:lpstr>Related Work: Replica[ASPLOS ‘19]</vt:lpstr>
      <vt:lpstr>Contribution: WiDir</vt:lpstr>
      <vt:lpstr>WiDir Architecture</vt:lpstr>
      <vt:lpstr>WiDir: Wireless Directory</vt:lpstr>
      <vt:lpstr>WiDir: Switching Wired⟹Wireless</vt:lpstr>
      <vt:lpstr>WiDir: Switching Wired⟸Wireless</vt:lpstr>
      <vt:lpstr>Baseline: Cache Coherence Algorithm</vt:lpstr>
      <vt:lpstr>Baseline: Sharer Pointers Overflow</vt:lpstr>
      <vt:lpstr>Baseline: Sharer Pointers Overflow</vt:lpstr>
      <vt:lpstr>Baseline: Sharer Pointers Overflow</vt:lpstr>
      <vt:lpstr>Baseline: Sharer Pointers Overflow</vt:lpstr>
      <vt:lpstr>Baseline: Sharer Pointers Overflow</vt:lpstr>
      <vt:lpstr>Baseline: Write Miss</vt:lpstr>
      <vt:lpstr>Baseline: Write Miss</vt:lpstr>
      <vt:lpstr>Baseline: Write Miss</vt:lpstr>
      <vt:lpstr>Baseline: Write Miss</vt:lpstr>
      <vt:lpstr>Baseline: Write Miss</vt:lpstr>
      <vt:lpstr>Baseline: Write Miss</vt:lpstr>
      <vt:lpstr>Baseline: Write Miss</vt:lpstr>
      <vt:lpstr>Baseline: Write Miss</vt:lpstr>
      <vt:lpstr>WiDir: Cache Coherence Algorithm</vt:lpstr>
      <vt:lpstr>WiDir: Write Miss + Switch to Wireless</vt:lpstr>
      <vt:lpstr>WiDir: Write Miss + Switch to Wireless</vt:lpstr>
      <vt:lpstr>WiDir: Write Miss + Switch to Wireless</vt:lpstr>
      <vt:lpstr>WiDir: Wireless Channels</vt:lpstr>
      <vt:lpstr>WiDir: Tone Channel</vt:lpstr>
      <vt:lpstr>WiDir: Tone Channel</vt:lpstr>
      <vt:lpstr>WiDir: Tone Channel</vt:lpstr>
      <vt:lpstr>WiDir: Tone Channel</vt:lpstr>
      <vt:lpstr>WiDir: Tone Channel</vt:lpstr>
      <vt:lpstr>WiDir: Write Miss + Switch to Wireless</vt:lpstr>
      <vt:lpstr>WiDir: Write Miss + Switch to Wireless</vt:lpstr>
      <vt:lpstr>WiDir: Write Miss + Switch to Wireless</vt:lpstr>
      <vt:lpstr>WiDir: Write Miss + Switch to Wireless</vt:lpstr>
      <vt:lpstr>WiDir: Write Miss + Switch to Wireless</vt:lpstr>
      <vt:lpstr>WiDir: Writing to a Wireless Line</vt:lpstr>
      <vt:lpstr>WiDir: Writing to a Wireless Line</vt:lpstr>
      <vt:lpstr>WiDir: Writing to a Wireless Line</vt:lpstr>
      <vt:lpstr>WiDir: Adding a New Sharer</vt:lpstr>
      <vt:lpstr>WiDir: Adding a New Sharer</vt:lpstr>
      <vt:lpstr>WiDir: Adding a New Sharer</vt:lpstr>
      <vt:lpstr>WiDir: Adding a New Sharer</vt:lpstr>
      <vt:lpstr>WiDir: Adding a New Sharer</vt:lpstr>
      <vt:lpstr>WiDir: Wireless Jamming Mechanism</vt:lpstr>
      <vt:lpstr>Background: Medium Access Control</vt:lpstr>
      <vt:lpstr>WiDir: Wireless Jamming Mechanism</vt:lpstr>
      <vt:lpstr>WiDir: Evaluation Methodology</vt:lpstr>
      <vt:lpstr>Latency of Memory Operations</vt:lpstr>
      <vt:lpstr>Execution Time</vt:lpstr>
      <vt:lpstr>WiDir: Also in the Paper…</vt:lpstr>
      <vt:lpstr>WiDir: 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DATE Conference Template by Jano Gebelein</dc:title>
  <dc:creator>Jano Gebelein</dc:creator>
  <cp:lastModifiedBy>Franques Garcia, Antonio Maria</cp:lastModifiedBy>
  <cp:revision>59</cp:revision>
  <dcterms:created xsi:type="dcterms:W3CDTF">2016-09-12T10:42:56Z</dcterms:created>
  <dcterms:modified xsi:type="dcterms:W3CDTF">2021-04-26T03:10:29Z</dcterms:modified>
</cp:coreProperties>
</file>

<file path=docProps/thumbnail.jpeg>
</file>